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18"/>
  </p:notesMasterIdLst>
  <p:handoutMasterIdLst>
    <p:handoutMasterId r:id="rId19"/>
  </p:handoutMasterIdLst>
  <p:sldIdLst>
    <p:sldId id="275" r:id="rId2"/>
    <p:sldId id="274" r:id="rId3"/>
    <p:sldId id="299" r:id="rId4"/>
    <p:sldId id="300" r:id="rId5"/>
    <p:sldId id="302" r:id="rId6"/>
    <p:sldId id="303" r:id="rId7"/>
    <p:sldId id="298" r:id="rId8"/>
    <p:sldId id="292" r:id="rId9"/>
    <p:sldId id="293" r:id="rId10"/>
    <p:sldId id="285" r:id="rId11"/>
    <p:sldId id="301" r:id="rId12"/>
    <p:sldId id="296" r:id="rId13"/>
    <p:sldId id="297" r:id="rId14"/>
    <p:sldId id="295" r:id="rId15"/>
    <p:sldId id="279" r:id="rId16"/>
    <p:sldId id="289" r:id="rId17"/>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8" userDrawn="1">
          <p15:clr>
            <a:srgbClr val="A4A3A4"/>
          </p15:clr>
        </p15:guide>
        <p15:guide id="2" orient="horz" pos="2784" userDrawn="1">
          <p15:clr>
            <a:srgbClr val="A4A3A4"/>
          </p15:clr>
        </p15:guide>
        <p15:guide id="3" orient="horz" pos="576" userDrawn="1">
          <p15:clr>
            <a:srgbClr val="A4A3A4"/>
          </p15:clr>
        </p15:guide>
        <p15:guide id="4" pos="316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4D8C"/>
    <a:srgbClr val="1A305C"/>
    <a:srgbClr val="3F765F"/>
    <a:srgbClr val="367058"/>
    <a:srgbClr val="1B4935"/>
    <a:srgbClr val="679B9B"/>
    <a:srgbClr val="25654A"/>
    <a:srgbClr val="E6E6E6"/>
    <a:srgbClr val="F38571"/>
    <a:srgbClr val="FFB6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D5D499-E5DE-4708-B25F-1A0D9DE3E9D5}" v="17" dt="2023-02-13T00:32:45.345"/>
    <p1510:client id="{3E9DF284-A882-A04E-80E7-41CB657C1836}" v="1022" dt="2023-02-13T02:12:12.838"/>
    <p1510:client id="{771161A3-B63A-4E36-8D34-453C1F94523F}" v="121" dt="2023-02-13T02:15:10.234"/>
    <p1510:client id="{9932539C-4E07-43E3-8761-715D29ED71FF}" v="278" dt="2023-02-13T01:17:29.548"/>
    <p1510:client id="{B132BD4D-37EC-4F9A-B231-AE8CA789F9A6}" v="39" dt="2023-02-13T01:12:56.511"/>
    <p1510:client id="{BC0DB6A2-308E-49A3-80EA-40817955B39A}" v="702" dt="2023-02-13T01:11:05.975"/>
    <p1510:client id="{CAA6E31B-BC74-4A1C-B4AE-1F6E93B4AFFF}" v="374" dt="2023-02-13T01:44:59.989"/>
    <p1510:client id="{E21E458B-4222-4CFB-B7CA-3017978041D2}" v="790" dt="2023-02-13T02:08:44.763"/>
    <p1510:client id="{E289D1C7-9665-47C7-9A5E-8C75894B6517}" v="444" dt="2023-02-13T01:07:57.0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088"/>
        <p:guide orient="horz" pos="2784"/>
        <p:guide orient="horz" pos="576"/>
        <p:guide pos="3168"/>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51015-12CA-4649-B47F-D3EB5E1095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2111F2F-D8BA-4A13-91FC-3878C75727F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668B7C-E4CD-4872-B084-44133F808FCE}" type="datetimeFigureOut">
              <a:rPr lang="en-US" smtClean="0"/>
              <a:t>2/12/2023</a:t>
            </a:fld>
            <a:endParaRPr lang="en-US"/>
          </a:p>
        </p:txBody>
      </p:sp>
      <p:sp>
        <p:nvSpPr>
          <p:cNvPr id="4" name="Footer Placeholder 3">
            <a:extLst>
              <a:ext uri="{FF2B5EF4-FFF2-40B4-BE49-F238E27FC236}">
                <a16:creationId xmlns:a16="http://schemas.microsoft.com/office/drawing/2014/main" id="{F38FD67D-A60A-4914-89F3-9FC43EF547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51642D8-EDCF-4A15-A29F-1B065ECC2E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7E8E42-E7C5-4B24-8575-74A765CA0AB6}" type="slidenum">
              <a:rPr lang="en-US" smtClean="0"/>
              <a:t>‹#›</a:t>
            </a:fld>
            <a:endParaRPr lang="en-US"/>
          </a:p>
        </p:txBody>
      </p:sp>
    </p:spTree>
    <p:extLst>
      <p:ext uri="{BB962C8B-B14F-4D97-AF65-F5344CB8AC3E}">
        <p14:creationId xmlns:p14="http://schemas.microsoft.com/office/powerpoint/2010/main" val="2295330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33D5BD-E30B-48AB-B24F-3878C333D518}" type="datetimeFigureOut">
              <a:rPr lang="en-US" smtClean="0"/>
              <a:t>2/12/2023</a:t>
            </a:fld>
            <a:endParaRPr lang="en-US"/>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81A707-0A4C-444E-BBAC-8F56E4534DF7}" type="slidenum">
              <a:rPr lang="en-US" smtClean="0"/>
              <a:t>‹#›</a:t>
            </a:fld>
            <a:endParaRPr lang="en-US"/>
          </a:p>
        </p:txBody>
      </p:sp>
    </p:spTree>
    <p:extLst>
      <p:ext uri="{BB962C8B-B14F-4D97-AF65-F5344CB8AC3E}">
        <p14:creationId xmlns:p14="http://schemas.microsoft.com/office/powerpoint/2010/main" val="1520295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81A707-0A4C-444E-BBAC-8F56E4534DF7}" type="slidenum">
              <a:rPr lang="en-US" smtClean="0"/>
              <a:t>2</a:t>
            </a:fld>
            <a:endParaRPr lang="en-US"/>
          </a:p>
        </p:txBody>
      </p:sp>
    </p:spTree>
    <p:extLst>
      <p:ext uri="{BB962C8B-B14F-4D97-AF65-F5344CB8AC3E}">
        <p14:creationId xmlns:p14="http://schemas.microsoft.com/office/powerpoint/2010/main" val="1937878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I added some API functions to the project.</a:t>
            </a:r>
          </a:p>
          <a:p>
            <a:pPr marL="171450" indent="-171450">
              <a:buFontTx/>
              <a:buChar char="-"/>
            </a:pPr>
            <a:r>
              <a:rPr lang="en-US"/>
              <a:t>The concept of </a:t>
            </a:r>
            <a:r>
              <a:rPr lang="en-US" err="1"/>
              <a:t>Karrot</a:t>
            </a:r>
            <a:r>
              <a:rPr lang="en-US"/>
              <a:t> is a local market place.</a:t>
            </a:r>
          </a:p>
          <a:p>
            <a:pPr marL="171450" indent="-171450">
              <a:buFontTx/>
              <a:buChar char="-"/>
            </a:pPr>
            <a:r>
              <a:rPr lang="en-US"/>
              <a:t>The map shows the seller's city.</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2481A707-0A4C-444E-BBAC-8F56E4534DF7}" type="slidenum">
              <a:rPr lang="en-US" smtClean="0"/>
              <a:t>7</a:t>
            </a:fld>
            <a:endParaRPr lang="en-US"/>
          </a:p>
        </p:txBody>
      </p:sp>
    </p:spTree>
    <p:extLst>
      <p:ext uri="{BB962C8B-B14F-4D97-AF65-F5344CB8AC3E}">
        <p14:creationId xmlns:p14="http://schemas.microsoft.com/office/powerpoint/2010/main" val="3646949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confirm after entering the card number,</a:t>
            </a:r>
          </a:p>
          <a:p>
            <a:r>
              <a:rPr lang="en-US"/>
              <a:t>Payment is actually made.</a:t>
            </a:r>
          </a:p>
          <a:p>
            <a:r>
              <a:rPr lang="en-US"/>
              <a:t>Of course, since it is in development mode, there is no charge.</a:t>
            </a:r>
          </a:p>
        </p:txBody>
      </p:sp>
      <p:sp>
        <p:nvSpPr>
          <p:cNvPr id="4" name="Slide Number Placeholder 3"/>
          <p:cNvSpPr>
            <a:spLocks noGrp="1"/>
          </p:cNvSpPr>
          <p:nvPr>
            <p:ph type="sldNum" sz="quarter" idx="5"/>
          </p:nvPr>
        </p:nvSpPr>
        <p:spPr/>
        <p:txBody>
          <a:bodyPr/>
          <a:lstStyle/>
          <a:p>
            <a:fld id="{2481A707-0A4C-444E-BBAC-8F56E4534DF7}" type="slidenum">
              <a:rPr lang="en-US" smtClean="0"/>
              <a:t>8</a:t>
            </a:fld>
            <a:endParaRPr lang="en-US"/>
          </a:p>
        </p:txBody>
      </p:sp>
    </p:spTree>
    <p:extLst>
      <p:ext uri="{BB962C8B-B14F-4D97-AF65-F5344CB8AC3E}">
        <p14:creationId xmlns:p14="http://schemas.microsoft.com/office/powerpoint/2010/main" val="2045864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searched a lot to make razor page into </a:t>
            </a:r>
            <a:r>
              <a:rPr lang="en-US" err="1"/>
              <a:t>Mvc</a:t>
            </a:r>
            <a:r>
              <a:rPr lang="en-US"/>
              <a:t> Pattern.</a:t>
            </a:r>
          </a:p>
          <a:p>
            <a:r>
              <a:rPr lang="en-US"/>
              <a:t>This was very difficult.</a:t>
            </a:r>
          </a:p>
          <a:p>
            <a:endParaRPr lang="en-US"/>
          </a:p>
          <a:p>
            <a:r>
              <a:rPr lang="en-US"/>
              <a:t>Braintree as well as most of the other Payment APIs were based on mcv or </a:t>
            </a:r>
            <a:r>
              <a:rPr lang="en-US" err="1"/>
              <a:t>blazor</a:t>
            </a:r>
            <a:r>
              <a:rPr lang="en-US"/>
              <a:t>.</a:t>
            </a:r>
          </a:p>
          <a:p>
            <a:endParaRPr lang="en-US"/>
          </a:p>
          <a:p>
            <a:r>
              <a:rPr lang="en-US"/>
              <a:t>At the time, our project was more than halfway through.</a:t>
            </a:r>
          </a:p>
          <a:p>
            <a:r>
              <a:rPr lang="en-US"/>
              <a:t>It was impossible to change design patterns.</a:t>
            </a:r>
          </a:p>
          <a:p>
            <a:r>
              <a:rPr lang="en-US"/>
              <a:t>I have no choice,</a:t>
            </a:r>
          </a:p>
          <a:p>
            <a:r>
              <a:rPr lang="en-US"/>
              <a:t>For the payment API, service and controller are distinguished,</a:t>
            </a:r>
          </a:p>
          <a:p>
            <a:r>
              <a:rPr lang="en-US"/>
              <a:t>A little more modification to replace the view part with Razor Page</a:t>
            </a:r>
          </a:p>
          <a:p>
            <a:r>
              <a:rPr lang="en-US"/>
              <a:t>did.</a:t>
            </a:r>
          </a:p>
          <a:p>
            <a:endParaRPr lang="en-US"/>
          </a:p>
          <a:p>
            <a:r>
              <a:rPr lang="en-US"/>
              <a:t>This works, but in the process</a:t>
            </a:r>
          </a:p>
          <a:p>
            <a:r>
              <a:rPr lang="en-US"/>
              <a:t>I learned that design patterns are very important,</a:t>
            </a:r>
          </a:p>
          <a:p>
            <a:r>
              <a:rPr lang="en-US"/>
              <a:t>I thought I should be more careful with the initial design.</a:t>
            </a:r>
          </a:p>
        </p:txBody>
      </p:sp>
      <p:sp>
        <p:nvSpPr>
          <p:cNvPr id="4" name="Slide Number Placeholder 3"/>
          <p:cNvSpPr>
            <a:spLocks noGrp="1"/>
          </p:cNvSpPr>
          <p:nvPr>
            <p:ph type="sldNum" sz="quarter" idx="5"/>
          </p:nvPr>
        </p:nvSpPr>
        <p:spPr/>
        <p:txBody>
          <a:bodyPr/>
          <a:lstStyle/>
          <a:p>
            <a:fld id="{2481A707-0A4C-444E-BBAC-8F56E4534DF7}" type="slidenum">
              <a:rPr lang="en-US" smtClean="0"/>
              <a:t>9</a:t>
            </a:fld>
            <a:endParaRPr lang="en-US"/>
          </a:p>
        </p:txBody>
      </p:sp>
    </p:spTree>
    <p:extLst>
      <p:ext uri="{BB962C8B-B14F-4D97-AF65-F5344CB8AC3E}">
        <p14:creationId xmlns:p14="http://schemas.microsoft.com/office/powerpoint/2010/main" val="3063617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81A707-0A4C-444E-BBAC-8F56E4534DF7}" type="slidenum">
              <a:rPr lang="en-US" smtClean="0"/>
              <a:t>10</a:t>
            </a:fld>
            <a:endParaRPr lang="en-US"/>
          </a:p>
        </p:txBody>
      </p:sp>
    </p:spTree>
    <p:extLst>
      <p:ext uri="{BB962C8B-B14F-4D97-AF65-F5344CB8AC3E}">
        <p14:creationId xmlns:p14="http://schemas.microsoft.com/office/powerpoint/2010/main" val="2336193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created through </a:t>
            </a:r>
            <a:r>
              <a:rPr lang="en-US" err="1"/>
              <a:t>SIgnal</a:t>
            </a:r>
            <a:r>
              <a:rPr lang="en-US"/>
              <a:t> R provided by C# and based on the tutorial.</a:t>
            </a:r>
          </a:p>
          <a:p>
            <a:r>
              <a:rPr lang="en-US"/>
              <a:t>Create a </a:t>
            </a:r>
            <a:r>
              <a:rPr lang="en-US" err="1"/>
              <a:t>chathub</a:t>
            </a:r>
            <a:r>
              <a:rPr lang="en-US"/>
              <a:t> to act as a server, and the code for chatting is in JavaScript.</a:t>
            </a:r>
          </a:p>
          <a:p>
            <a:endParaRPr lang="en-US"/>
          </a:p>
          <a:p>
            <a:r>
              <a:rPr lang="en-US"/>
              <a:t>When the user presses the enter key after typing in the chat window,</a:t>
            </a:r>
          </a:p>
          <a:p>
            <a:r>
              <a:rPr lang="en-US"/>
              <a:t>It is the process by which a message is transmitted.</a:t>
            </a:r>
          </a:p>
        </p:txBody>
      </p:sp>
      <p:sp>
        <p:nvSpPr>
          <p:cNvPr id="4" name="Slide Number Placeholder 3"/>
          <p:cNvSpPr>
            <a:spLocks noGrp="1"/>
          </p:cNvSpPr>
          <p:nvPr>
            <p:ph type="sldNum" sz="quarter" idx="5"/>
          </p:nvPr>
        </p:nvSpPr>
        <p:spPr/>
        <p:txBody>
          <a:bodyPr/>
          <a:lstStyle/>
          <a:p>
            <a:fld id="{2481A707-0A4C-444E-BBAC-8F56E4534DF7}" type="slidenum">
              <a:rPr lang="en-US" smtClean="0"/>
              <a:t>11</a:t>
            </a:fld>
            <a:endParaRPr lang="en-US"/>
          </a:p>
        </p:txBody>
      </p:sp>
    </p:spTree>
    <p:extLst>
      <p:ext uri="{BB962C8B-B14F-4D97-AF65-F5344CB8AC3E}">
        <p14:creationId xmlns:p14="http://schemas.microsoft.com/office/powerpoint/2010/main" val="1259190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81A707-0A4C-444E-BBAC-8F56E4534DF7}" type="slidenum">
              <a:rPr lang="en-US" smtClean="0"/>
              <a:t>15</a:t>
            </a:fld>
            <a:endParaRPr lang="en-US"/>
          </a:p>
        </p:txBody>
      </p:sp>
    </p:spTree>
    <p:extLst>
      <p:ext uri="{BB962C8B-B14F-4D97-AF65-F5344CB8AC3E}">
        <p14:creationId xmlns:p14="http://schemas.microsoft.com/office/powerpoint/2010/main" val="626536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81A707-0A4C-444E-BBAC-8F56E4534DF7}" type="slidenum">
              <a:rPr lang="en-US" smtClean="0"/>
              <a:t>16</a:t>
            </a:fld>
            <a:endParaRPr lang="en-US"/>
          </a:p>
        </p:txBody>
      </p:sp>
    </p:spTree>
    <p:extLst>
      <p:ext uri="{BB962C8B-B14F-4D97-AF65-F5344CB8AC3E}">
        <p14:creationId xmlns:p14="http://schemas.microsoft.com/office/powerpoint/2010/main" val="3445413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D023C27-C474-480F-BC7F-9C1AAFCAD96E}"/>
              </a:ext>
            </a:extLst>
          </p:cNvPr>
          <p:cNvSpPr>
            <a:spLocks noGrp="1"/>
          </p:cNvSpPr>
          <p:nvPr>
            <p:ph type="pic" sz="quarter" idx="15"/>
          </p:nvPr>
        </p:nvSpPr>
        <p:spPr>
          <a:xfrm>
            <a:off x="0" y="0"/>
            <a:ext cx="10058400" cy="3319272"/>
          </a:xfrm>
        </p:spPr>
        <p:txBody>
          <a:bodyPr/>
          <a:lstStyle/>
          <a:p>
            <a:r>
              <a:rPr lang="en-US"/>
              <a:t>Click icon to add picture</a:t>
            </a:r>
          </a:p>
        </p:txBody>
      </p:sp>
      <p:sp>
        <p:nvSpPr>
          <p:cNvPr id="3" name="Rectangle 2">
            <a:extLst>
              <a:ext uri="{FF2B5EF4-FFF2-40B4-BE49-F238E27FC236}">
                <a16:creationId xmlns:a16="http://schemas.microsoft.com/office/drawing/2014/main" id="{A48A0F1A-22FB-45FF-80D6-4FE63A63EE04}"/>
              </a:ext>
            </a:extLst>
          </p:cNvPr>
          <p:cNvSpPr/>
          <p:nvPr userDrawn="1"/>
        </p:nvSpPr>
        <p:spPr>
          <a:xfrm>
            <a:off x="9600" y="3319272"/>
            <a:ext cx="10048800" cy="44504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150000"/>
              </a:lnSpc>
            </a:pPr>
            <a:endParaRPr lang="en-US"/>
          </a:p>
        </p:txBody>
      </p:sp>
      <p:sp>
        <p:nvSpPr>
          <p:cNvPr id="12" name="Content Placeholder 14">
            <a:extLst>
              <a:ext uri="{FF2B5EF4-FFF2-40B4-BE49-F238E27FC236}">
                <a16:creationId xmlns:a16="http://schemas.microsoft.com/office/drawing/2014/main" id="{0D990D0E-21A8-4155-B955-886A21DE1825}"/>
              </a:ext>
            </a:extLst>
          </p:cNvPr>
          <p:cNvSpPr>
            <a:spLocks noGrp="1"/>
          </p:cNvSpPr>
          <p:nvPr>
            <p:ph sz="quarter" idx="13" hasCustomPrompt="1"/>
          </p:nvPr>
        </p:nvSpPr>
        <p:spPr>
          <a:xfrm>
            <a:off x="228600" y="3575304"/>
            <a:ext cx="2893612" cy="404672"/>
          </a:xfrm>
        </p:spPr>
        <p:txBody>
          <a:bodyPr>
            <a:noAutofit/>
          </a:bodyPr>
          <a:lstStyle>
            <a:lvl1pPr marL="0" indent="0">
              <a:buNone/>
              <a:defRPr sz="2400" b="0">
                <a:solidFill>
                  <a:schemeClr val="bg1"/>
                </a:solidFill>
                <a:latin typeface="+mj-lt"/>
              </a:defRPr>
            </a:lvl1pPr>
          </a:lstStyle>
          <a:p>
            <a:pPr lvl="0"/>
            <a:r>
              <a:rPr lang="en-US" noProof="0"/>
              <a:t>Add Title Here</a:t>
            </a:r>
          </a:p>
        </p:txBody>
      </p:sp>
      <p:sp>
        <p:nvSpPr>
          <p:cNvPr id="13" name="Text Placeholder 16">
            <a:extLst>
              <a:ext uri="{FF2B5EF4-FFF2-40B4-BE49-F238E27FC236}">
                <a16:creationId xmlns:a16="http://schemas.microsoft.com/office/drawing/2014/main" id="{E86030C3-0988-4616-B1A6-DC729760D6A1}"/>
              </a:ext>
            </a:extLst>
          </p:cNvPr>
          <p:cNvSpPr>
            <a:spLocks noGrp="1"/>
          </p:cNvSpPr>
          <p:nvPr>
            <p:ph type="body" sz="quarter" idx="14"/>
          </p:nvPr>
        </p:nvSpPr>
        <p:spPr>
          <a:xfrm>
            <a:off x="228600" y="4087368"/>
            <a:ext cx="2893612" cy="3391118"/>
          </a:xfrm>
        </p:spPr>
        <p:txBody>
          <a:bodyPr>
            <a:normAutofit/>
          </a:bodyPr>
          <a:lstStyle>
            <a:lvl1pPr marL="0" indent="0">
              <a:lnSpc>
                <a:spcPct val="150000"/>
              </a:lnSpc>
              <a:spcBef>
                <a:spcPts val="1200"/>
              </a:spcBef>
              <a:buNone/>
              <a:defRPr sz="1100">
                <a:solidFill>
                  <a:schemeClr val="bg1"/>
                </a:solidFill>
                <a:latin typeface="+mn-lt"/>
                <a:cs typeface="Arial" panose="020B0604020202020204" pitchFamily="34" charset="0"/>
              </a:defRPr>
            </a:lvl1pPr>
            <a:lvl2pPr marL="457200" indent="0">
              <a:lnSpc>
                <a:spcPct val="150000"/>
              </a:lnSpc>
              <a:spcBef>
                <a:spcPts val="1200"/>
              </a:spcBef>
              <a:buNone/>
              <a:defRPr sz="1100">
                <a:solidFill>
                  <a:schemeClr val="bg1"/>
                </a:solidFill>
                <a:latin typeface="+mn-lt"/>
                <a:cs typeface="Arial" panose="020B0604020202020204" pitchFamily="34" charset="0"/>
              </a:defRPr>
            </a:lvl2pPr>
            <a:lvl3pPr marL="914400" indent="0">
              <a:lnSpc>
                <a:spcPct val="150000"/>
              </a:lnSpc>
              <a:spcBef>
                <a:spcPts val="1200"/>
              </a:spcBef>
              <a:buNone/>
              <a:defRPr sz="1100">
                <a:solidFill>
                  <a:schemeClr val="bg1"/>
                </a:solidFill>
                <a:latin typeface="+mn-lt"/>
                <a:cs typeface="Arial" panose="020B0604020202020204" pitchFamily="34" charset="0"/>
              </a:defRPr>
            </a:lvl3pPr>
            <a:lvl4pPr marL="1371600" indent="0">
              <a:lnSpc>
                <a:spcPct val="150000"/>
              </a:lnSpc>
              <a:spcBef>
                <a:spcPts val="1200"/>
              </a:spcBef>
              <a:buNone/>
              <a:defRPr sz="1100">
                <a:solidFill>
                  <a:schemeClr val="bg1"/>
                </a:solidFill>
                <a:latin typeface="+mn-lt"/>
                <a:cs typeface="Arial" panose="020B0604020202020204" pitchFamily="34" charset="0"/>
              </a:defRPr>
            </a:lvl4pPr>
            <a:lvl5pPr marL="1828800" indent="0">
              <a:lnSpc>
                <a:spcPct val="150000"/>
              </a:lnSpc>
              <a:spcBef>
                <a:spcPts val="1200"/>
              </a:spcBef>
              <a:buNone/>
              <a:defRPr sz="1100">
                <a:solidFill>
                  <a:schemeClr val="bg1"/>
                </a:solidFill>
                <a:latin typeface="+mn-lt"/>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itle 1">
            <a:extLst>
              <a:ext uri="{FF2B5EF4-FFF2-40B4-BE49-F238E27FC236}">
                <a16:creationId xmlns:a16="http://schemas.microsoft.com/office/drawing/2014/main" id="{B0BD0440-9D47-4C93-95F9-EFC0FCF1C626}"/>
              </a:ext>
            </a:extLst>
          </p:cNvPr>
          <p:cNvSpPr>
            <a:spLocks noGrp="1"/>
          </p:cNvSpPr>
          <p:nvPr>
            <p:ph type="ctrTitle" hasCustomPrompt="1"/>
          </p:nvPr>
        </p:nvSpPr>
        <p:spPr>
          <a:xfrm>
            <a:off x="6925038" y="5183368"/>
            <a:ext cx="2889504" cy="1251856"/>
          </a:xfrm>
        </p:spPr>
        <p:txBody>
          <a:bodyPr vert="horz" anchor="ctr">
            <a:noAutofit/>
          </a:bodyPr>
          <a:lstStyle>
            <a:lvl1pPr algn="ctr">
              <a:lnSpc>
                <a:spcPct val="100000"/>
              </a:lnSpc>
              <a:defRPr sz="4000" b="0">
                <a:solidFill>
                  <a:schemeClr val="bg1"/>
                </a:solidFill>
                <a:latin typeface="+mj-lt"/>
              </a:defRPr>
            </a:lvl1pPr>
          </a:lstStyle>
          <a:p>
            <a:r>
              <a:rPr lang="en-US" noProof="0"/>
              <a:t>EDIT TEXT</a:t>
            </a:r>
          </a:p>
        </p:txBody>
      </p:sp>
      <p:sp>
        <p:nvSpPr>
          <p:cNvPr id="14" name="Subtitle 2">
            <a:extLst>
              <a:ext uri="{FF2B5EF4-FFF2-40B4-BE49-F238E27FC236}">
                <a16:creationId xmlns:a16="http://schemas.microsoft.com/office/drawing/2014/main" id="{D62D81F5-56E3-4D39-96F6-6C09DF4C2835}"/>
              </a:ext>
            </a:extLst>
          </p:cNvPr>
          <p:cNvSpPr>
            <a:spLocks noGrp="1"/>
          </p:cNvSpPr>
          <p:nvPr>
            <p:ph type="subTitle" idx="1" hasCustomPrompt="1"/>
          </p:nvPr>
        </p:nvSpPr>
        <p:spPr>
          <a:xfrm>
            <a:off x="6925038" y="6530864"/>
            <a:ext cx="2889504" cy="453005"/>
          </a:xfrm>
        </p:spPr>
        <p:txBody>
          <a:bodyPr vert="horz">
            <a:normAutofit/>
          </a:bodyPr>
          <a:lstStyle>
            <a:lvl1pPr marL="0" indent="0" algn="ctr">
              <a:lnSpc>
                <a:spcPct val="100000"/>
              </a:lnSpc>
              <a:buNone/>
              <a:defRPr sz="1200" spc="300" baseline="0">
                <a:solidFill>
                  <a:schemeClr val="bg1"/>
                </a:solidFill>
                <a:latin typeface="+mj-lt"/>
                <a:cs typeface="Arial" panose="020B0604020202020204" pitchFamily="34" charset="0"/>
              </a:defRPr>
            </a:lvl1pPr>
            <a:lvl2pPr marL="377190" indent="0" algn="ctr">
              <a:buNone/>
              <a:defRPr sz="1650"/>
            </a:lvl2pPr>
            <a:lvl3pPr marL="754380" indent="0" algn="ctr">
              <a:buNone/>
              <a:defRPr sz="1485"/>
            </a:lvl3pPr>
            <a:lvl4pPr marL="1131570" indent="0" algn="ctr">
              <a:buNone/>
              <a:defRPr sz="1320"/>
            </a:lvl4pPr>
            <a:lvl5pPr marL="1508760" indent="0" algn="ctr">
              <a:buNone/>
              <a:defRPr sz="1320"/>
            </a:lvl5pPr>
            <a:lvl6pPr marL="1885950" indent="0" algn="ctr">
              <a:buNone/>
              <a:defRPr sz="1320"/>
            </a:lvl6pPr>
            <a:lvl7pPr marL="2263140" indent="0" algn="ctr">
              <a:buNone/>
              <a:defRPr sz="1320"/>
            </a:lvl7pPr>
            <a:lvl8pPr marL="2640330" indent="0" algn="ctr">
              <a:buNone/>
              <a:defRPr sz="1320"/>
            </a:lvl8pPr>
            <a:lvl9pPr marL="3017520" indent="0" algn="ctr">
              <a:buNone/>
              <a:defRPr sz="1320"/>
            </a:lvl9pPr>
          </a:lstStyle>
          <a:p>
            <a:r>
              <a:rPr lang="en-US" noProof="0"/>
              <a:t>CLICK TO EDIT TEXT</a:t>
            </a:r>
          </a:p>
        </p:txBody>
      </p:sp>
      <p:sp>
        <p:nvSpPr>
          <p:cNvPr id="16" name="Content Placeholder 14">
            <a:extLst>
              <a:ext uri="{FF2B5EF4-FFF2-40B4-BE49-F238E27FC236}">
                <a16:creationId xmlns:a16="http://schemas.microsoft.com/office/drawing/2014/main" id="{6A973B95-8AB3-4E60-8A20-AB12D6D0E54E}"/>
              </a:ext>
            </a:extLst>
          </p:cNvPr>
          <p:cNvSpPr>
            <a:spLocks noGrp="1"/>
          </p:cNvSpPr>
          <p:nvPr>
            <p:ph sz="quarter" idx="11" hasCustomPrompt="1"/>
          </p:nvPr>
        </p:nvSpPr>
        <p:spPr>
          <a:xfrm>
            <a:off x="3577038" y="3575304"/>
            <a:ext cx="2893612" cy="404672"/>
          </a:xfrm>
        </p:spPr>
        <p:txBody>
          <a:bodyPr>
            <a:noAutofit/>
          </a:bodyPr>
          <a:lstStyle>
            <a:lvl1pPr marL="0" indent="0">
              <a:buNone/>
              <a:defRPr sz="2400" b="0">
                <a:solidFill>
                  <a:schemeClr val="bg1"/>
                </a:solidFill>
                <a:latin typeface="+mj-lt"/>
              </a:defRPr>
            </a:lvl1pPr>
          </a:lstStyle>
          <a:p>
            <a:pPr lvl="0"/>
            <a:r>
              <a:rPr lang="en-US" noProof="0"/>
              <a:t>Add Title Here</a:t>
            </a:r>
          </a:p>
        </p:txBody>
      </p:sp>
      <p:sp>
        <p:nvSpPr>
          <p:cNvPr id="17" name="Text Placeholder 16">
            <a:extLst>
              <a:ext uri="{FF2B5EF4-FFF2-40B4-BE49-F238E27FC236}">
                <a16:creationId xmlns:a16="http://schemas.microsoft.com/office/drawing/2014/main" id="{2569348C-F945-4CEC-9698-686F8ABC8B23}"/>
              </a:ext>
            </a:extLst>
          </p:cNvPr>
          <p:cNvSpPr>
            <a:spLocks noGrp="1"/>
          </p:cNvSpPr>
          <p:nvPr>
            <p:ph type="body" sz="quarter" idx="12"/>
          </p:nvPr>
        </p:nvSpPr>
        <p:spPr>
          <a:xfrm>
            <a:off x="3577038" y="4087368"/>
            <a:ext cx="2893612" cy="1741653"/>
          </a:xfrm>
        </p:spPr>
        <p:txBody>
          <a:bodyPr>
            <a:normAutofit/>
          </a:bodyPr>
          <a:lstStyle>
            <a:lvl1pPr marL="0" indent="0">
              <a:buNone/>
              <a:defRPr sz="1100">
                <a:solidFill>
                  <a:schemeClr val="bg1"/>
                </a:solidFill>
                <a:latin typeface="+mn-lt"/>
                <a:cs typeface="Arial" panose="020B0604020202020204" pitchFamily="34" charset="0"/>
              </a:defRPr>
            </a:lvl1pPr>
            <a:lvl2pPr marL="457200" indent="0">
              <a:buNone/>
              <a:defRPr sz="1100">
                <a:solidFill>
                  <a:schemeClr val="bg1"/>
                </a:solidFill>
                <a:latin typeface="+mn-lt"/>
                <a:cs typeface="Arial" panose="020B0604020202020204" pitchFamily="34" charset="0"/>
              </a:defRPr>
            </a:lvl2pPr>
            <a:lvl3pPr marL="914400" indent="0">
              <a:buNone/>
              <a:defRPr sz="1100">
                <a:solidFill>
                  <a:schemeClr val="bg1"/>
                </a:solidFill>
                <a:latin typeface="+mn-lt"/>
                <a:cs typeface="Arial" panose="020B0604020202020204" pitchFamily="34" charset="0"/>
              </a:defRPr>
            </a:lvl3pPr>
            <a:lvl4pPr marL="1371600" indent="0">
              <a:buNone/>
              <a:defRPr sz="1100">
                <a:solidFill>
                  <a:schemeClr val="bg1"/>
                </a:solidFill>
                <a:latin typeface="+mn-lt"/>
                <a:cs typeface="Arial" panose="020B0604020202020204" pitchFamily="34" charset="0"/>
              </a:defRPr>
            </a:lvl4pPr>
            <a:lvl5pPr marL="1828800" indent="0">
              <a:buNone/>
              <a:defRPr sz="1100">
                <a:solidFill>
                  <a:schemeClr val="bg1"/>
                </a:solidFill>
                <a:latin typeface="+mn-lt"/>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9140190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D023C27-C474-480F-BC7F-9C1AAFCAD96E}"/>
              </a:ext>
            </a:extLst>
          </p:cNvPr>
          <p:cNvSpPr>
            <a:spLocks noGrp="1"/>
          </p:cNvSpPr>
          <p:nvPr>
            <p:ph type="pic" sz="quarter" idx="15"/>
          </p:nvPr>
        </p:nvSpPr>
        <p:spPr>
          <a:xfrm>
            <a:off x="3352801" y="0"/>
            <a:ext cx="6705600" cy="4419600"/>
          </a:xfrm>
        </p:spPr>
        <p:txBody>
          <a:bodyPr/>
          <a:lstStyle/>
          <a:p>
            <a:r>
              <a:rPr lang="en-US"/>
              <a:t>Click icon to add picture</a:t>
            </a:r>
          </a:p>
        </p:txBody>
      </p:sp>
      <p:sp>
        <p:nvSpPr>
          <p:cNvPr id="3" name="Rectangle 2">
            <a:extLst>
              <a:ext uri="{FF2B5EF4-FFF2-40B4-BE49-F238E27FC236}">
                <a16:creationId xmlns:a16="http://schemas.microsoft.com/office/drawing/2014/main" id="{A48A0F1A-22FB-45FF-80D6-4FE63A63EE04}"/>
              </a:ext>
            </a:extLst>
          </p:cNvPr>
          <p:cNvSpPr/>
          <p:nvPr userDrawn="1"/>
        </p:nvSpPr>
        <p:spPr>
          <a:xfrm>
            <a:off x="9600" y="0"/>
            <a:ext cx="3343200" cy="7769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150000"/>
              </a:lnSpc>
            </a:pPr>
            <a:endParaRPr lang="en-US"/>
          </a:p>
        </p:txBody>
      </p:sp>
      <p:sp>
        <p:nvSpPr>
          <p:cNvPr id="2" name="Title 1">
            <a:extLst>
              <a:ext uri="{FF2B5EF4-FFF2-40B4-BE49-F238E27FC236}">
                <a16:creationId xmlns:a16="http://schemas.microsoft.com/office/drawing/2014/main" id="{DF01E5D2-6D16-41B9-8D95-C3831084A574}"/>
              </a:ext>
            </a:extLst>
          </p:cNvPr>
          <p:cNvSpPr>
            <a:spLocks noGrp="1"/>
          </p:cNvSpPr>
          <p:nvPr>
            <p:ph type="ctrTitle" hasCustomPrompt="1"/>
          </p:nvPr>
        </p:nvSpPr>
        <p:spPr>
          <a:xfrm>
            <a:off x="6925038" y="5183368"/>
            <a:ext cx="2889504" cy="1251856"/>
          </a:xfrm>
        </p:spPr>
        <p:txBody>
          <a:bodyPr vert="horz" anchor="ctr">
            <a:noAutofit/>
          </a:bodyPr>
          <a:lstStyle>
            <a:lvl1pPr algn="ctr">
              <a:lnSpc>
                <a:spcPct val="100000"/>
              </a:lnSpc>
              <a:defRPr sz="4000" b="0">
                <a:solidFill>
                  <a:schemeClr val="tx2"/>
                </a:solidFill>
                <a:latin typeface="+mj-lt"/>
              </a:defRPr>
            </a:lvl1pPr>
          </a:lstStyle>
          <a:p>
            <a:r>
              <a:rPr lang="en-US" noProof="0"/>
              <a:t>EDIT TEXT</a:t>
            </a:r>
          </a:p>
        </p:txBody>
      </p:sp>
      <p:sp>
        <p:nvSpPr>
          <p:cNvPr id="18" name="Subtitle 2">
            <a:extLst>
              <a:ext uri="{FF2B5EF4-FFF2-40B4-BE49-F238E27FC236}">
                <a16:creationId xmlns:a16="http://schemas.microsoft.com/office/drawing/2014/main" id="{C1E1772A-8C1A-43F8-A297-A2A1C4961A78}"/>
              </a:ext>
            </a:extLst>
          </p:cNvPr>
          <p:cNvSpPr>
            <a:spLocks noGrp="1"/>
          </p:cNvSpPr>
          <p:nvPr>
            <p:ph type="subTitle" idx="1" hasCustomPrompt="1"/>
          </p:nvPr>
        </p:nvSpPr>
        <p:spPr>
          <a:xfrm>
            <a:off x="6925038" y="6530864"/>
            <a:ext cx="2889504" cy="453005"/>
          </a:xfrm>
        </p:spPr>
        <p:txBody>
          <a:bodyPr vert="horz">
            <a:normAutofit/>
          </a:bodyPr>
          <a:lstStyle>
            <a:lvl1pPr marL="0" indent="0" algn="ctr">
              <a:lnSpc>
                <a:spcPct val="100000"/>
              </a:lnSpc>
              <a:buNone/>
              <a:defRPr sz="1200" spc="300" baseline="0">
                <a:solidFill>
                  <a:schemeClr val="tx2"/>
                </a:solidFill>
                <a:latin typeface="+mj-lt"/>
                <a:cs typeface="Arial" panose="020B0604020202020204" pitchFamily="34" charset="0"/>
              </a:defRPr>
            </a:lvl1pPr>
            <a:lvl2pPr marL="377190" indent="0" algn="ctr">
              <a:buNone/>
              <a:defRPr sz="1650"/>
            </a:lvl2pPr>
            <a:lvl3pPr marL="754380" indent="0" algn="ctr">
              <a:buNone/>
              <a:defRPr sz="1485"/>
            </a:lvl3pPr>
            <a:lvl4pPr marL="1131570" indent="0" algn="ctr">
              <a:buNone/>
              <a:defRPr sz="1320"/>
            </a:lvl4pPr>
            <a:lvl5pPr marL="1508760" indent="0" algn="ctr">
              <a:buNone/>
              <a:defRPr sz="1320"/>
            </a:lvl5pPr>
            <a:lvl6pPr marL="1885950" indent="0" algn="ctr">
              <a:buNone/>
              <a:defRPr sz="1320"/>
            </a:lvl6pPr>
            <a:lvl7pPr marL="2263140" indent="0" algn="ctr">
              <a:buNone/>
              <a:defRPr sz="1320"/>
            </a:lvl7pPr>
            <a:lvl8pPr marL="2640330" indent="0" algn="ctr">
              <a:buNone/>
              <a:defRPr sz="1320"/>
            </a:lvl8pPr>
            <a:lvl9pPr marL="3017520" indent="0" algn="ctr">
              <a:buNone/>
              <a:defRPr sz="1320"/>
            </a:lvl9pPr>
          </a:lstStyle>
          <a:p>
            <a:r>
              <a:rPr lang="en-US" noProof="0"/>
              <a:t>CLICK TO EDIT TEXT</a:t>
            </a:r>
          </a:p>
        </p:txBody>
      </p:sp>
      <p:sp>
        <p:nvSpPr>
          <p:cNvPr id="15" name="Rectangle 14">
            <a:extLst>
              <a:ext uri="{FF2B5EF4-FFF2-40B4-BE49-F238E27FC236}">
                <a16:creationId xmlns:a16="http://schemas.microsoft.com/office/drawing/2014/main" id="{97492751-E9EF-463C-8C1E-1AA3A9B1D816}"/>
              </a:ext>
            </a:extLst>
          </p:cNvPr>
          <p:cNvSpPr/>
          <p:nvPr userDrawn="1"/>
        </p:nvSpPr>
        <p:spPr>
          <a:xfrm>
            <a:off x="3355200" y="3886200"/>
            <a:ext cx="3348000" cy="3886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Content Placeholder 14">
            <a:extLst>
              <a:ext uri="{FF2B5EF4-FFF2-40B4-BE49-F238E27FC236}">
                <a16:creationId xmlns:a16="http://schemas.microsoft.com/office/drawing/2014/main" id="{E6FA2C89-4818-4619-8F8B-31E5505EAF76}"/>
              </a:ext>
            </a:extLst>
          </p:cNvPr>
          <p:cNvSpPr>
            <a:spLocks noGrp="1"/>
          </p:cNvSpPr>
          <p:nvPr>
            <p:ph sz="quarter" idx="11" hasCustomPrompt="1"/>
          </p:nvPr>
        </p:nvSpPr>
        <p:spPr>
          <a:xfrm>
            <a:off x="3577038" y="4713695"/>
            <a:ext cx="2893612" cy="404672"/>
          </a:xfrm>
        </p:spPr>
        <p:txBody>
          <a:bodyPr>
            <a:noAutofit/>
          </a:bodyPr>
          <a:lstStyle>
            <a:lvl1pPr marL="0" indent="0">
              <a:buNone/>
              <a:defRPr sz="2400" b="0">
                <a:solidFill>
                  <a:schemeClr val="tx2"/>
                </a:solidFill>
                <a:latin typeface="+mj-lt"/>
              </a:defRPr>
            </a:lvl1pPr>
          </a:lstStyle>
          <a:p>
            <a:pPr lvl="0"/>
            <a:r>
              <a:rPr lang="en-US" noProof="0"/>
              <a:t>Add Title Here</a:t>
            </a:r>
          </a:p>
        </p:txBody>
      </p:sp>
      <p:sp>
        <p:nvSpPr>
          <p:cNvPr id="21" name="Text Placeholder 16">
            <a:extLst>
              <a:ext uri="{FF2B5EF4-FFF2-40B4-BE49-F238E27FC236}">
                <a16:creationId xmlns:a16="http://schemas.microsoft.com/office/drawing/2014/main" id="{67651986-01F3-4697-A0D4-31F6A1098310}"/>
              </a:ext>
            </a:extLst>
          </p:cNvPr>
          <p:cNvSpPr>
            <a:spLocks noGrp="1"/>
          </p:cNvSpPr>
          <p:nvPr>
            <p:ph type="body" sz="quarter" idx="12"/>
          </p:nvPr>
        </p:nvSpPr>
        <p:spPr>
          <a:xfrm>
            <a:off x="3577038" y="5216093"/>
            <a:ext cx="2893612" cy="1741653"/>
          </a:xfrm>
        </p:spPr>
        <p:txBody>
          <a:bodyPr>
            <a:normAutofit/>
          </a:bodyPr>
          <a:lstStyle>
            <a:lvl1pPr marL="0" indent="0">
              <a:buNone/>
              <a:defRPr sz="1100">
                <a:solidFill>
                  <a:schemeClr val="tx2"/>
                </a:solidFill>
                <a:latin typeface="+mn-lt"/>
                <a:cs typeface="Arial" panose="020B0604020202020204" pitchFamily="34" charset="0"/>
              </a:defRPr>
            </a:lvl1pPr>
            <a:lvl2pPr marL="457200" indent="0">
              <a:buNone/>
              <a:defRPr sz="1100">
                <a:solidFill>
                  <a:schemeClr val="tx2"/>
                </a:solidFill>
                <a:latin typeface="+mn-lt"/>
                <a:cs typeface="Arial" panose="020B0604020202020204" pitchFamily="34" charset="0"/>
              </a:defRPr>
            </a:lvl2pPr>
            <a:lvl3pPr marL="914400" indent="0">
              <a:buNone/>
              <a:defRPr sz="1100">
                <a:solidFill>
                  <a:schemeClr val="tx2"/>
                </a:solidFill>
                <a:latin typeface="+mn-lt"/>
                <a:cs typeface="Arial" panose="020B0604020202020204" pitchFamily="34" charset="0"/>
              </a:defRPr>
            </a:lvl3pPr>
            <a:lvl4pPr marL="1371600" indent="0">
              <a:buNone/>
              <a:defRPr sz="1100">
                <a:solidFill>
                  <a:schemeClr val="tx2"/>
                </a:solidFill>
                <a:latin typeface="+mn-lt"/>
                <a:cs typeface="Arial" panose="020B0604020202020204" pitchFamily="34" charset="0"/>
              </a:defRPr>
            </a:lvl4pPr>
            <a:lvl5pPr marL="1828800" indent="0">
              <a:buNone/>
              <a:defRPr sz="1100">
                <a:solidFill>
                  <a:schemeClr val="tx2"/>
                </a:solidFill>
                <a:latin typeface="+mn-lt"/>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14">
            <a:extLst>
              <a:ext uri="{FF2B5EF4-FFF2-40B4-BE49-F238E27FC236}">
                <a16:creationId xmlns:a16="http://schemas.microsoft.com/office/drawing/2014/main" id="{0D990D0E-21A8-4155-B955-886A21DE1825}"/>
              </a:ext>
            </a:extLst>
          </p:cNvPr>
          <p:cNvSpPr>
            <a:spLocks noGrp="1"/>
          </p:cNvSpPr>
          <p:nvPr>
            <p:ph sz="quarter" idx="13" hasCustomPrompt="1"/>
          </p:nvPr>
        </p:nvSpPr>
        <p:spPr>
          <a:xfrm>
            <a:off x="228600" y="1530776"/>
            <a:ext cx="2893612" cy="404672"/>
          </a:xfrm>
        </p:spPr>
        <p:txBody>
          <a:bodyPr>
            <a:noAutofit/>
          </a:bodyPr>
          <a:lstStyle>
            <a:lvl1pPr marL="0" indent="0">
              <a:buNone/>
              <a:defRPr sz="2400" b="0">
                <a:solidFill>
                  <a:schemeClr val="bg1"/>
                </a:solidFill>
                <a:latin typeface="+mj-lt"/>
              </a:defRPr>
            </a:lvl1pPr>
          </a:lstStyle>
          <a:p>
            <a:pPr lvl="0"/>
            <a:r>
              <a:rPr lang="en-US" noProof="0"/>
              <a:t>Add Title Here</a:t>
            </a:r>
          </a:p>
        </p:txBody>
      </p:sp>
      <p:sp>
        <p:nvSpPr>
          <p:cNvPr id="13" name="Text Placeholder 16">
            <a:extLst>
              <a:ext uri="{FF2B5EF4-FFF2-40B4-BE49-F238E27FC236}">
                <a16:creationId xmlns:a16="http://schemas.microsoft.com/office/drawing/2014/main" id="{E86030C3-0988-4616-B1A6-DC729760D6A1}"/>
              </a:ext>
            </a:extLst>
          </p:cNvPr>
          <p:cNvSpPr>
            <a:spLocks noGrp="1"/>
          </p:cNvSpPr>
          <p:nvPr>
            <p:ph type="body" sz="quarter" idx="14"/>
          </p:nvPr>
        </p:nvSpPr>
        <p:spPr>
          <a:xfrm>
            <a:off x="228600" y="2044385"/>
            <a:ext cx="2893612" cy="4807095"/>
          </a:xfrm>
        </p:spPr>
        <p:txBody>
          <a:bodyPr>
            <a:normAutofit/>
          </a:bodyPr>
          <a:lstStyle>
            <a:lvl1pPr marL="0" indent="0">
              <a:lnSpc>
                <a:spcPct val="150000"/>
              </a:lnSpc>
              <a:spcBef>
                <a:spcPts val="1200"/>
              </a:spcBef>
              <a:buNone/>
              <a:defRPr sz="1100">
                <a:solidFill>
                  <a:schemeClr val="bg1"/>
                </a:solidFill>
                <a:latin typeface="+mn-lt"/>
                <a:cs typeface="Arial" panose="020B0604020202020204" pitchFamily="34" charset="0"/>
              </a:defRPr>
            </a:lvl1pPr>
            <a:lvl2pPr marL="457200" indent="0">
              <a:lnSpc>
                <a:spcPct val="150000"/>
              </a:lnSpc>
              <a:spcBef>
                <a:spcPts val="1200"/>
              </a:spcBef>
              <a:buNone/>
              <a:defRPr sz="1100">
                <a:solidFill>
                  <a:schemeClr val="bg1"/>
                </a:solidFill>
                <a:latin typeface="+mn-lt"/>
                <a:cs typeface="Arial" panose="020B0604020202020204" pitchFamily="34" charset="0"/>
              </a:defRPr>
            </a:lvl2pPr>
            <a:lvl3pPr marL="914400" indent="0">
              <a:lnSpc>
                <a:spcPct val="150000"/>
              </a:lnSpc>
              <a:spcBef>
                <a:spcPts val="1200"/>
              </a:spcBef>
              <a:buNone/>
              <a:defRPr sz="1100">
                <a:solidFill>
                  <a:schemeClr val="bg1"/>
                </a:solidFill>
                <a:latin typeface="+mn-lt"/>
                <a:cs typeface="Arial" panose="020B0604020202020204" pitchFamily="34" charset="0"/>
              </a:defRPr>
            </a:lvl3pPr>
            <a:lvl4pPr marL="1371600" indent="0">
              <a:lnSpc>
                <a:spcPct val="150000"/>
              </a:lnSpc>
              <a:spcBef>
                <a:spcPts val="1200"/>
              </a:spcBef>
              <a:buNone/>
              <a:defRPr sz="1100">
                <a:solidFill>
                  <a:schemeClr val="bg1"/>
                </a:solidFill>
                <a:latin typeface="+mn-lt"/>
                <a:cs typeface="Arial" panose="020B0604020202020204" pitchFamily="34" charset="0"/>
              </a:defRPr>
            </a:lvl4pPr>
            <a:lvl5pPr marL="1828800" indent="0">
              <a:lnSpc>
                <a:spcPct val="150000"/>
              </a:lnSpc>
              <a:spcBef>
                <a:spcPts val="1200"/>
              </a:spcBef>
              <a:buNone/>
              <a:defRPr sz="1100">
                <a:solidFill>
                  <a:schemeClr val="bg1"/>
                </a:solidFill>
                <a:latin typeface="+mn-lt"/>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740063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4B57A7-3A86-45DA-B5CA-AC7A481E3274}"/>
              </a:ext>
            </a:extLst>
          </p:cNvPr>
          <p:cNvSpPr/>
          <p:nvPr userDrawn="1"/>
        </p:nvSpPr>
        <p:spPr>
          <a:xfrm>
            <a:off x="0" y="0"/>
            <a:ext cx="3355974" cy="444332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3" name="Rectangle 2">
            <a:extLst>
              <a:ext uri="{FF2B5EF4-FFF2-40B4-BE49-F238E27FC236}">
                <a16:creationId xmlns:a16="http://schemas.microsoft.com/office/drawing/2014/main" id="{14F3BCA9-2C74-4567-9FB2-2CE1AC28A6EC}"/>
              </a:ext>
            </a:extLst>
          </p:cNvPr>
          <p:cNvSpPr/>
          <p:nvPr userDrawn="1"/>
        </p:nvSpPr>
        <p:spPr>
          <a:xfrm>
            <a:off x="6702425" y="0"/>
            <a:ext cx="3355975" cy="444332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5" name="Picture Placeholder 12">
            <a:extLst>
              <a:ext uri="{FF2B5EF4-FFF2-40B4-BE49-F238E27FC236}">
                <a16:creationId xmlns:a16="http://schemas.microsoft.com/office/drawing/2014/main" id="{86D9E3AF-002F-496A-AE6E-5675F6459273}"/>
              </a:ext>
            </a:extLst>
          </p:cNvPr>
          <p:cNvSpPr>
            <a:spLocks noGrp="1"/>
          </p:cNvSpPr>
          <p:nvPr>
            <p:ph type="pic" sz="quarter" idx="10"/>
          </p:nvPr>
        </p:nvSpPr>
        <p:spPr>
          <a:xfrm>
            <a:off x="3355975" y="-1"/>
            <a:ext cx="3348000" cy="3300621"/>
          </a:xfrm>
        </p:spPr>
        <p:txBody>
          <a:bodyPr/>
          <a:lstStyle/>
          <a:p>
            <a:r>
              <a:rPr lang="en-US"/>
              <a:t>Click icon to add picture</a:t>
            </a:r>
          </a:p>
        </p:txBody>
      </p:sp>
      <p:sp>
        <p:nvSpPr>
          <p:cNvPr id="16" name="Picture Placeholder 11">
            <a:extLst>
              <a:ext uri="{FF2B5EF4-FFF2-40B4-BE49-F238E27FC236}">
                <a16:creationId xmlns:a16="http://schemas.microsoft.com/office/drawing/2014/main" id="{86E48971-37C3-4BED-A53F-BBE4AE0A58D9}"/>
              </a:ext>
            </a:extLst>
          </p:cNvPr>
          <p:cNvSpPr>
            <a:spLocks noGrp="1"/>
          </p:cNvSpPr>
          <p:nvPr>
            <p:ph type="pic" sz="quarter" idx="11"/>
          </p:nvPr>
        </p:nvSpPr>
        <p:spPr>
          <a:xfrm>
            <a:off x="0" y="4443322"/>
            <a:ext cx="3348000" cy="3329078"/>
          </a:xfrm>
        </p:spPr>
        <p:txBody>
          <a:bodyPr/>
          <a:lstStyle/>
          <a:p>
            <a:r>
              <a:rPr lang="en-US"/>
              <a:t>Click icon to add picture</a:t>
            </a:r>
          </a:p>
        </p:txBody>
      </p:sp>
      <p:sp>
        <p:nvSpPr>
          <p:cNvPr id="18" name="Picture Placeholder 14">
            <a:extLst>
              <a:ext uri="{FF2B5EF4-FFF2-40B4-BE49-F238E27FC236}">
                <a16:creationId xmlns:a16="http://schemas.microsoft.com/office/drawing/2014/main" id="{E35617C7-C13A-4F76-8C0C-AF5E38C6227D}"/>
              </a:ext>
            </a:extLst>
          </p:cNvPr>
          <p:cNvSpPr>
            <a:spLocks noGrp="1"/>
          </p:cNvSpPr>
          <p:nvPr>
            <p:ph type="pic" sz="quarter" idx="12"/>
          </p:nvPr>
        </p:nvSpPr>
        <p:spPr>
          <a:xfrm>
            <a:off x="6710400" y="4443322"/>
            <a:ext cx="3348000" cy="3329078"/>
          </a:xfrm>
        </p:spPr>
        <p:txBody>
          <a:bodyPr/>
          <a:lstStyle/>
          <a:p>
            <a:r>
              <a:rPr lang="en-US"/>
              <a:t>Click icon to add picture</a:t>
            </a:r>
          </a:p>
        </p:txBody>
      </p:sp>
      <p:sp>
        <p:nvSpPr>
          <p:cNvPr id="26" name="Text Placeholder 18">
            <a:extLst>
              <a:ext uri="{FF2B5EF4-FFF2-40B4-BE49-F238E27FC236}">
                <a16:creationId xmlns:a16="http://schemas.microsoft.com/office/drawing/2014/main" id="{7DB83E81-869F-4BAD-AEC6-B87F2B879A30}"/>
              </a:ext>
            </a:extLst>
          </p:cNvPr>
          <p:cNvSpPr>
            <a:spLocks noGrp="1"/>
          </p:cNvSpPr>
          <p:nvPr>
            <p:ph type="body" sz="quarter" idx="14" hasCustomPrompt="1"/>
          </p:nvPr>
        </p:nvSpPr>
        <p:spPr>
          <a:xfrm>
            <a:off x="228600" y="848535"/>
            <a:ext cx="2864802" cy="3505751"/>
          </a:xfrm>
        </p:spPr>
        <p:txBody>
          <a:bodyPr lIns="91440">
            <a:normAutofit/>
          </a:bodyPr>
          <a:lstStyle>
            <a:lvl1pPr marL="0" indent="0">
              <a:lnSpc>
                <a:spcPct val="150000"/>
              </a:lnSpc>
              <a:buFont typeface="Arial" panose="020B0604020202020204" pitchFamily="34" charset="0"/>
              <a:buNone/>
              <a:defRPr sz="1100">
                <a:solidFill>
                  <a:schemeClr val="bg1"/>
                </a:solidFill>
                <a:latin typeface="+mn-lt"/>
                <a:cs typeface="Arial" panose="020B0604020202020204" pitchFamily="34" charset="0"/>
              </a:defRPr>
            </a:lvl1pPr>
            <a:lvl2pPr marL="457200" indent="0">
              <a:lnSpc>
                <a:spcPct val="150000"/>
              </a:lnSpc>
              <a:buNone/>
              <a:defRPr sz="1100">
                <a:solidFill>
                  <a:schemeClr val="bg1"/>
                </a:solidFill>
                <a:latin typeface="+mn-lt"/>
                <a:cs typeface="Arial" panose="020B0604020202020204" pitchFamily="34" charset="0"/>
              </a:defRPr>
            </a:lvl2pPr>
            <a:lvl3pPr marL="914400" indent="0">
              <a:lnSpc>
                <a:spcPct val="150000"/>
              </a:lnSpc>
              <a:buNone/>
              <a:defRPr sz="1100">
                <a:solidFill>
                  <a:schemeClr val="bg1"/>
                </a:solidFill>
                <a:latin typeface="+mn-lt"/>
                <a:cs typeface="Arial" panose="020B0604020202020204" pitchFamily="34" charset="0"/>
              </a:defRPr>
            </a:lvl3pPr>
            <a:lvl4pPr marL="1371600" indent="0">
              <a:lnSpc>
                <a:spcPct val="150000"/>
              </a:lnSpc>
              <a:buNone/>
              <a:defRPr sz="1100">
                <a:solidFill>
                  <a:schemeClr val="bg1"/>
                </a:solidFill>
                <a:latin typeface="+mn-lt"/>
                <a:cs typeface="Arial" panose="020B0604020202020204" pitchFamily="34" charset="0"/>
              </a:defRPr>
            </a:lvl4pPr>
            <a:lvl5pPr marL="1828800" indent="0">
              <a:lnSpc>
                <a:spcPct val="150000"/>
              </a:lnSpc>
              <a:buNone/>
              <a:defRPr sz="1100">
                <a:solidFill>
                  <a:schemeClr val="bg1"/>
                </a:solidFill>
                <a:latin typeface="+mn-lt"/>
                <a:cs typeface="Arial" panose="020B0604020202020204" pitchFamily="34" charset="0"/>
              </a:defRPr>
            </a:lvl5pPr>
          </a:lstStyle>
          <a:p>
            <a:pPr lvl="0"/>
            <a:r>
              <a:rPr lang="en-US"/>
              <a:t>Click to edit Master </a:t>
            </a:r>
            <a:br>
              <a:rPr lang="en-US"/>
            </a:br>
            <a:r>
              <a:rPr lang="en-US"/>
              <a:t>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18">
            <a:extLst>
              <a:ext uri="{FF2B5EF4-FFF2-40B4-BE49-F238E27FC236}">
                <a16:creationId xmlns:a16="http://schemas.microsoft.com/office/drawing/2014/main" id="{6A9BD8AF-34CA-4F04-9A17-B45F6EB3AA9D}"/>
              </a:ext>
            </a:extLst>
          </p:cNvPr>
          <p:cNvSpPr>
            <a:spLocks noGrp="1"/>
          </p:cNvSpPr>
          <p:nvPr>
            <p:ph type="body" sz="quarter" idx="16" hasCustomPrompt="1"/>
          </p:nvPr>
        </p:nvSpPr>
        <p:spPr>
          <a:xfrm>
            <a:off x="3581400" y="3554730"/>
            <a:ext cx="2895599" cy="3989070"/>
          </a:xfrm>
        </p:spPr>
        <p:txBody>
          <a:bodyPr lIns="0" anchor="ctr">
            <a:normAutofit/>
          </a:bodyPr>
          <a:lstStyle>
            <a:lvl1pPr marL="0" indent="0">
              <a:lnSpc>
                <a:spcPct val="150000"/>
              </a:lnSpc>
              <a:buNone/>
              <a:defRPr sz="2000">
                <a:solidFill>
                  <a:schemeClr val="tx1"/>
                </a:solidFill>
                <a:latin typeface="+mj-lt"/>
                <a:cs typeface="Arial" panose="020B0604020202020204" pitchFamily="34" charset="0"/>
              </a:defRPr>
            </a:lvl1pPr>
            <a:lvl2pPr marL="457200" indent="0">
              <a:lnSpc>
                <a:spcPct val="150000"/>
              </a:lnSpc>
              <a:buNone/>
              <a:defRPr sz="2000">
                <a:solidFill>
                  <a:schemeClr val="tx1"/>
                </a:solidFill>
                <a:latin typeface="+mj-lt"/>
                <a:cs typeface="Arial" panose="020B0604020202020204" pitchFamily="34" charset="0"/>
              </a:defRPr>
            </a:lvl2pPr>
            <a:lvl3pPr marL="914400" indent="0">
              <a:lnSpc>
                <a:spcPct val="150000"/>
              </a:lnSpc>
              <a:buNone/>
              <a:defRPr sz="2000">
                <a:solidFill>
                  <a:schemeClr val="tx1"/>
                </a:solidFill>
                <a:latin typeface="+mj-lt"/>
                <a:cs typeface="Arial" panose="020B0604020202020204" pitchFamily="34" charset="0"/>
              </a:defRPr>
            </a:lvl3pPr>
            <a:lvl4pPr marL="1371600" indent="0">
              <a:lnSpc>
                <a:spcPct val="150000"/>
              </a:lnSpc>
              <a:buNone/>
              <a:defRPr sz="2000">
                <a:solidFill>
                  <a:schemeClr val="tx1"/>
                </a:solidFill>
                <a:latin typeface="+mj-lt"/>
                <a:cs typeface="Arial" panose="020B0604020202020204" pitchFamily="34" charset="0"/>
              </a:defRPr>
            </a:lvl4pPr>
            <a:lvl5pPr marL="1828800" indent="0">
              <a:lnSpc>
                <a:spcPct val="150000"/>
              </a:lnSpc>
              <a:buNone/>
              <a:defRPr sz="2000">
                <a:solidFill>
                  <a:schemeClr val="tx1"/>
                </a:solidFill>
                <a:latin typeface="+mj-lt"/>
                <a:cs typeface="Arial" panose="020B0604020202020204" pitchFamily="34" charset="0"/>
              </a:defRPr>
            </a:lvl5pPr>
          </a:lstStyle>
          <a:p>
            <a:pPr lvl="0"/>
            <a:r>
              <a:rPr lang="en-US"/>
              <a:t>Click to edit Master </a:t>
            </a:r>
            <a:br>
              <a:rPr lang="en-US"/>
            </a:br>
            <a:r>
              <a:rPr lang="en-US"/>
              <a:t>text styles</a:t>
            </a:r>
          </a:p>
          <a:p>
            <a:pPr lvl="1"/>
            <a:r>
              <a:rPr lang="en-US"/>
              <a:t>Second level</a:t>
            </a:r>
          </a:p>
          <a:p>
            <a:pPr lvl="2"/>
            <a:r>
              <a:rPr lang="en-US"/>
              <a:t>Third level</a:t>
            </a:r>
          </a:p>
          <a:p>
            <a:pPr lvl="3"/>
            <a:r>
              <a:rPr lang="en-US"/>
              <a:t>Fourth level</a:t>
            </a:r>
          </a:p>
          <a:p>
            <a:pPr lvl="4"/>
            <a:r>
              <a:rPr lang="en-US"/>
              <a:t>Fifth level</a:t>
            </a:r>
          </a:p>
        </p:txBody>
      </p:sp>
      <p:sp>
        <p:nvSpPr>
          <p:cNvPr id="33" name="Text Placeholder 16">
            <a:extLst>
              <a:ext uri="{FF2B5EF4-FFF2-40B4-BE49-F238E27FC236}">
                <a16:creationId xmlns:a16="http://schemas.microsoft.com/office/drawing/2014/main" id="{2390D74A-03BA-4C31-B59B-57CCDAF885DD}"/>
              </a:ext>
            </a:extLst>
          </p:cNvPr>
          <p:cNvSpPr>
            <a:spLocks noGrp="1"/>
          </p:cNvSpPr>
          <p:nvPr>
            <p:ph type="body" sz="quarter" idx="17" hasCustomPrompt="1"/>
          </p:nvPr>
        </p:nvSpPr>
        <p:spPr>
          <a:xfrm>
            <a:off x="6931152" y="228600"/>
            <a:ext cx="2898329" cy="530895"/>
          </a:xfrm>
        </p:spPr>
        <p:txBody>
          <a:bodyPr lIns="91440" anchor="t">
            <a:noAutofit/>
          </a:bodyPr>
          <a:lstStyle>
            <a:lvl1pPr marL="0" indent="0">
              <a:buNone/>
              <a:defRPr sz="2400" b="0">
                <a:solidFill>
                  <a:schemeClr val="bg1"/>
                </a:solidFill>
                <a:latin typeface="+mj-lt"/>
              </a:defRPr>
            </a:lvl1pPr>
          </a:lstStyle>
          <a:p>
            <a:pPr lvl="0"/>
            <a:r>
              <a:rPr lang="en-US"/>
              <a:t>ADD TITLE </a:t>
            </a:r>
            <a:br>
              <a:rPr lang="en-US"/>
            </a:br>
            <a:r>
              <a:rPr lang="en-US"/>
              <a:t>HERE</a:t>
            </a:r>
          </a:p>
        </p:txBody>
      </p:sp>
      <p:sp>
        <p:nvSpPr>
          <p:cNvPr id="34" name="Text Placeholder 18">
            <a:extLst>
              <a:ext uri="{FF2B5EF4-FFF2-40B4-BE49-F238E27FC236}">
                <a16:creationId xmlns:a16="http://schemas.microsoft.com/office/drawing/2014/main" id="{50BE2EB5-0041-4D2D-A6AE-4DE92FEED83A}"/>
              </a:ext>
            </a:extLst>
          </p:cNvPr>
          <p:cNvSpPr>
            <a:spLocks noGrp="1"/>
          </p:cNvSpPr>
          <p:nvPr>
            <p:ph type="body" sz="quarter" idx="18" hasCustomPrompt="1"/>
          </p:nvPr>
        </p:nvSpPr>
        <p:spPr>
          <a:xfrm>
            <a:off x="6931151" y="848535"/>
            <a:ext cx="2898647" cy="3505751"/>
          </a:xfrm>
        </p:spPr>
        <p:txBody>
          <a:bodyPr lIns="91440">
            <a:normAutofit/>
          </a:bodyPr>
          <a:lstStyle>
            <a:lvl1pPr>
              <a:lnSpc>
                <a:spcPct val="150000"/>
              </a:lnSpc>
              <a:defRPr sz="1100">
                <a:solidFill>
                  <a:schemeClr val="bg1"/>
                </a:solidFill>
                <a:latin typeface="+mn-lt"/>
                <a:cs typeface="Arial" panose="020B0604020202020204" pitchFamily="34" charset="0"/>
              </a:defRPr>
            </a:lvl1pPr>
            <a:lvl2pPr>
              <a:lnSpc>
                <a:spcPct val="150000"/>
              </a:lnSpc>
              <a:defRPr sz="1100">
                <a:solidFill>
                  <a:schemeClr val="bg1"/>
                </a:solidFill>
                <a:latin typeface="+mn-lt"/>
                <a:cs typeface="Arial" panose="020B0604020202020204" pitchFamily="34" charset="0"/>
              </a:defRPr>
            </a:lvl2pPr>
            <a:lvl3pPr>
              <a:lnSpc>
                <a:spcPct val="150000"/>
              </a:lnSpc>
              <a:defRPr sz="1100">
                <a:solidFill>
                  <a:schemeClr val="bg1"/>
                </a:solidFill>
                <a:latin typeface="+mn-lt"/>
                <a:cs typeface="Arial" panose="020B0604020202020204" pitchFamily="34" charset="0"/>
              </a:defRPr>
            </a:lvl3pPr>
            <a:lvl4pPr>
              <a:lnSpc>
                <a:spcPct val="150000"/>
              </a:lnSpc>
              <a:defRPr sz="1100">
                <a:solidFill>
                  <a:schemeClr val="bg1"/>
                </a:solidFill>
                <a:latin typeface="+mn-lt"/>
                <a:cs typeface="Arial" panose="020B0604020202020204" pitchFamily="34" charset="0"/>
              </a:defRPr>
            </a:lvl4pPr>
            <a:lvl5pPr>
              <a:lnSpc>
                <a:spcPct val="150000"/>
              </a:lnSpc>
              <a:defRPr sz="1100">
                <a:solidFill>
                  <a:schemeClr val="bg1"/>
                </a:solidFill>
                <a:latin typeface="+mn-lt"/>
                <a:cs typeface="Arial" panose="020B0604020202020204" pitchFamily="34" charset="0"/>
              </a:defRPr>
            </a:lvl5pPr>
          </a:lstStyle>
          <a:p>
            <a:pPr lvl="0"/>
            <a:r>
              <a:rPr lang="en-US"/>
              <a:t>Click to edit Master </a:t>
            </a:r>
            <a:br>
              <a:rPr lang="en-US"/>
            </a:br>
            <a:r>
              <a:rPr lang="en-US"/>
              <a:t>text styles</a:t>
            </a:r>
          </a:p>
          <a:p>
            <a:pPr lvl="1"/>
            <a:r>
              <a:rPr lang="en-US"/>
              <a:t>Second level</a:t>
            </a:r>
          </a:p>
          <a:p>
            <a:pPr lvl="2"/>
            <a:r>
              <a:rPr lang="en-US"/>
              <a:t>Third level</a:t>
            </a:r>
          </a:p>
          <a:p>
            <a:pPr lvl="3"/>
            <a:r>
              <a:rPr lang="en-US"/>
              <a:t>Fourth level</a:t>
            </a:r>
          </a:p>
          <a:p>
            <a:pPr lvl="4"/>
            <a:r>
              <a:rPr lang="en-US"/>
              <a:t>Fifth level</a:t>
            </a:r>
          </a:p>
        </p:txBody>
      </p:sp>
      <p:sp>
        <p:nvSpPr>
          <p:cNvPr id="17" name="Title 3">
            <a:extLst>
              <a:ext uri="{FF2B5EF4-FFF2-40B4-BE49-F238E27FC236}">
                <a16:creationId xmlns:a16="http://schemas.microsoft.com/office/drawing/2014/main" id="{7D4C849E-DCC1-4757-BBBF-C69B4CD0BD94}"/>
              </a:ext>
            </a:extLst>
          </p:cNvPr>
          <p:cNvSpPr>
            <a:spLocks noGrp="1"/>
          </p:cNvSpPr>
          <p:nvPr>
            <p:ph type="title"/>
          </p:nvPr>
        </p:nvSpPr>
        <p:spPr>
          <a:xfrm>
            <a:off x="228600" y="228600"/>
            <a:ext cx="2804477" cy="475315"/>
          </a:xfrm>
        </p:spPr>
        <p:txBody>
          <a:bodyPr vert="horz" lIns="0" tIns="45720" rIns="91440" bIns="45720" rtlCol="0" anchor="t">
            <a:noAutofit/>
          </a:bodyPr>
          <a:lstStyle>
            <a:lvl1pPr>
              <a:defRPr lang="en-US" sz="2400" b="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47120043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7DA993-9462-4064-B89B-BCEF27D4DACC}"/>
              </a:ext>
            </a:extLst>
          </p:cNvPr>
          <p:cNvSpPr/>
          <p:nvPr userDrawn="1"/>
        </p:nvSpPr>
        <p:spPr>
          <a:xfrm>
            <a:off x="6704476" y="3331758"/>
            <a:ext cx="3343200" cy="44406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150000"/>
              </a:lnSpc>
            </a:pPr>
            <a:endParaRPr lang="en-US"/>
          </a:p>
        </p:txBody>
      </p:sp>
      <p:sp>
        <p:nvSpPr>
          <p:cNvPr id="3" name="Rectangle 2">
            <a:extLst>
              <a:ext uri="{FF2B5EF4-FFF2-40B4-BE49-F238E27FC236}">
                <a16:creationId xmlns:a16="http://schemas.microsoft.com/office/drawing/2014/main" id="{C8931403-AA2F-415D-BC4C-E1168B62C473}"/>
              </a:ext>
            </a:extLst>
          </p:cNvPr>
          <p:cNvSpPr/>
          <p:nvPr userDrawn="1"/>
        </p:nvSpPr>
        <p:spPr>
          <a:xfrm>
            <a:off x="-318" y="3329078"/>
            <a:ext cx="3343200" cy="44406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150000"/>
              </a:lnSpc>
            </a:pPr>
            <a:endParaRPr lang="en-US"/>
          </a:p>
        </p:txBody>
      </p:sp>
      <p:sp>
        <p:nvSpPr>
          <p:cNvPr id="15" name="Picture Placeholder 12">
            <a:extLst>
              <a:ext uri="{FF2B5EF4-FFF2-40B4-BE49-F238E27FC236}">
                <a16:creationId xmlns:a16="http://schemas.microsoft.com/office/drawing/2014/main" id="{86D9E3AF-002F-496A-AE6E-5675F6459273}"/>
              </a:ext>
            </a:extLst>
          </p:cNvPr>
          <p:cNvSpPr>
            <a:spLocks noGrp="1"/>
          </p:cNvSpPr>
          <p:nvPr>
            <p:ph type="pic" sz="quarter" idx="10"/>
          </p:nvPr>
        </p:nvSpPr>
        <p:spPr>
          <a:xfrm>
            <a:off x="3355975" y="4471779"/>
            <a:ext cx="3348000" cy="3300621"/>
          </a:xfrm>
        </p:spPr>
        <p:txBody>
          <a:bodyPr/>
          <a:lstStyle/>
          <a:p>
            <a:r>
              <a:rPr lang="en-US"/>
              <a:t>Click icon to add picture</a:t>
            </a:r>
          </a:p>
        </p:txBody>
      </p:sp>
      <p:sp>
        <p:nvSpPr>
          <p:cNvPr id="16" name="Picture Placeholder 11">
            <a:extLst>
              <a:ext uri="{FF2B5EF4-FFF2-40B4-BE49-F238E27FC236}">
                <a16:creationId xmlns:a16="http://schemas.microsoft.com/office/drawing/2014/main" id="{86E48971-37C3-4BED-A53F-BBE4AE0A58D9}"/>
              </a:ext>
            </a:extLst>
          </p:cNvPr>
          <p:cNvSpPr>
            <a:spLocks noGrp="1"/>
          </p:cNvSpPr>
          <p:nvPr>
            <p:ph type="pic" sz="quarter" idx="11"/>
          </p:nvPr>
        </p:nvSpPr>
        <p:spPr>
          <a:xfrm>
            <a:off x="0" y="1340"/>
            <a:ext cx="3342882" cy="3329078"/>
          </a:xfrm>
        </p:spPr>
        <p:txBody>
          <a:bodyPr/>
          <a:lstStyle/>
          <a:p>
            <a:r>
              <a:rPr lang="en-US"/>
              <a:t>Click icon to add picture</a:t>
            </a:r>
          </a:p>
        </p:txBody>
      </p:sp>
      <p:sp>
        <p:nvSpPr>
          <p:cNvPr id="18" name="Picture Placeholder 14">
            <a:extLst>
              <a:ext uri="{FF2B5EF4-FFF2-40B4-BE49-F238E27FC236}">
                <a16:creationId xmlns:a16="http://schemas.microsoft.com/office/drawing/2014/main" id="{E35617C7-C13A-4F76-8C0C-AF5E38C6227D}"/>
              </a:ext>
            </a:extLst>
          </p:cNvPr>
          <p:cNvSpPr>
            <a:spLocks noGrp="1"/>
          </p:cNvSpPr>
          <p:nvPr>
            <p:ph type="pic" sz="quarter" idx="12"/>
          </p:nvPr>
        </p:nvSpPr>
        <p:spPr>
          <a:xfrm>
            <a:off x="6703975" y="0"/>
            <a:ext cx="3354425" cy="3329078"/>
          </a:xfrm>
        </p:spPr>
        <p:txBody>
          <a:bodyPr/>
          <a:lstStyle/>
          <a:p>
            <a:r>
              <a:rPr lang="en-US"/>
              <a:t>Click icon to add picture</a:t>
            </a:r>
          </a:p>
        </p:txBody>
      </p:sp>
      <p:sp>
        <p:nvSpPr>
          <p:cNvPr id="26" name="Text Placeholder 18">
            <a:extLst>
              <a:ext uri="{FF2B5EF4-FFF2-40B4-BE49-F238E27FC236}">
                <a16:creationId xmlns:a16="http://schemas.microsoft.com/office/drawing/2014/main" id="{7DB83E81-869F-4BAD-AEC6-B87F2B879A30}"/>
              </a:ext>
            </a:extLst>
          </p:cNvPr>
          <p:cNvSpPr>
            <a:spLocks noGrp="1"/>
          </p:cNvSpPr>
          <p:nvPr>
            <p:ph type="body" sz="quarter" idx="14" hasCustomPrompt="1"/>
          </p:nvPr>
        </p:nvSpPr>
        <p:spPr>
          <a:xfrm>
            <a:off x="228600" y="4410389"/>
            <a:ext cx="2804477" cy="3114839"/>
          </a:xfrm>
        </p:spPr>
        <p:txBody>
          <a:bodyPr lIns="0">
            <a:normAutofit/>
          </a:bodyPr>
          <a:lstStyle>
            <a:lvl1pPr marL="0" indent="0">
              <a:lnSpc>
                <a:spcPct val="150000"/>
              </a:lnSpc>
              <a:spcBef>
                <a:spcPts val="1200"/>
              </a:spcBef>
              <a:buFont typeface="Arial" panose="020B0604020202020204" pitchFamily="34" charset="0"/>
              <a:buNone/>
              <a:defRPr sz="1200">
                <a:solidFill>
                  <a:schemeClr val="bg1"/>
                </a:solidFill>
                <a:latin typeface="+mn-lt"/>
                <a:cs typeface="Arial" panose="020B0604020202020204" pitchFamily="34" charset="0"/>
              </a:defRPr>
            </a:lvl1pPr>
            <a:lvl2pPr marL="457200" indent="0">
              <a:lnSpc>
                <a:spcPct val="150000"/>
              </a:lnSpc>
              <a:spcBef>
                <a:spcPts val="1200"/>
              </a:spcBef>
              <a:buNone/>
              <a:defRPr sz="1200">
                <a:solidFill>
                  <a:schemeClr val="bg1"/>
                </a:solidFill>
                <a:latin typeface="+mn-lt"/>
                <a:cs typeface="Arial" panose="020B0604020202020204" pitchFamily="34" charset="0"/>
              </a:defRPr>
            </a:lvl2pPr>
            <a:lvl3pPr marL="914400" indent="0">
              <a:lnSpc>
                <a:spcPct val="150000"/>
              </a:lnSpc>
              <a:spcBef>
                <a:spcPts val="1200"/>
              </a:spcBef>
              <a:buNone/>
              <a:defRPr sz="1200">
                <a:solidFill>
                  <a:schemeClr val="bg1"/>
                </a:solidFill>
                <a:latin typeface="+mn-lt"/>
                <a:cs typeface="Arial" panose="020B0604020202020204" pitchFamily="34" charset="0"/>
              </a:defRPr>
            </a:lvl3pPr>
            <a:lvl4pPr marL="1371600" indent="0">
              <a:lnSpc>
                <a:spcPct val="150000"/>
              </a:lnSpc>
              <a:spcBef>
                <a:spcPts val="1200"/>
              </a:spcBef>
              <a:buNone/>
              <a:defRPr sz="1200">
                <a:solidFill>
                  <a:schemeClr val="bg1"/>
                </a:solidFill>
                <a:latin typeface="+mn-lt"/>
                <a:cs typeface="Arial" panose="020B0604020202020204" pitchFamily="34" charset="0"/>
              </a:defRPr>
            </a:lvl4pPr>
            <a:lvl5pPr marL="1828800" indent="0">
              <a:lnSpc>
                <a:spcPct val="150000"/>
              </a:lnSpc>
              <a:spcBef>
                <a:spcPts val="1200"/>
              </a:spcBef>
              <a:buNone/>
              <a:defRPr sz="1200">
                <a:solidFill>
                  <a:schemeClr val="bg1"/>
                </a:solidFill>
                <a:latin typeface="+mn-lt"/>
                <a:cs typeface="Arial" panose="020B0604020202020204" pitchFamily="34" charset="0"/>
              </a:defRPr>
            </a:lvl5pPr>
          </a:lstStyle>
          <a:p>
            <a:pPr lvl="0"/>
            <a:r>
              <a:rPr lang="en-US"/>
              <a:t>Click to edit Master </a:t>
            </a:r>
            <a:br>
              <a:rPr lang="en-US"/>
            </a:br>
            <a:r>
              <a:rPr lang="en-US"/>
              <a:t>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6">
            <a:extLst>
              <a:ext uri="{FF2B5EF4-FFF2-40B4-BE49-F238E27FC236}">
                <a16:creationId xmlns:a16="http://schemas.microsoft.com/office/drawing/2014/main" id="{998F7F43-9F0A-4A12-909E-A0A45D51298C}"/>
              </a:ext>
            </a:extLst>
          </p:cNvPr>
          <p:cNvSpPr>
            <a:spLocks noGrp="1"/>
          </p:cNvSpPr>
          <p:nvPr>
            <p:ph type="body" sz="quarter" idx="15" hasCustomPrompt="1"/>
          </p:nvPr>
        </p:nvSpPr>
        <p:spPr>
          <a:xfrm>
            <a:off x="3597760" y="237735"/>
            <a:ext cx="2895600" cy="720005"/>
          </a:xfrm>
        </p:spPr>
        <p:txBody>
          <a:bodyPr lIns="0" anchor="t">
            <a:noAutofit/>
          </a:bodyPr>
          <a:lstStyle>
            <a:lvl1pPr marL="0" indent="0">
              <a:buNone/>
              <a:defRPr sz="2400" b="0">
                <a:solidFill>
                  <a:schemeClr val="tx2"/>
                </a:solidFill>
                <a:latin typeface="+mj-lt"/>
              </a:defRPr>
            </a:lvl1pPr>
          </a:lstStyle>
          <a:p>
            <a:pPr lvl="0"/>
            <a:r>
              <a:rPr lang="en-US"/>
              <a:t>Add Title </a:t>
            </a:r>
            <a:br>
              <a:rPr lang="en-US"/>
            </a:br>
            <a:r>
              <a:rPr lang="en-US"/>
              <a:t>Here</a:t>
            </a:r>
          </a:p>
        </p:txBody>
      </p:sp>
      <p:sp>
        <p:nvSpPr>
          <p:cNvPr id="25" name="Text Placeholder 18">
            <a:extLst>
              <a:ext uri="{FF2B5EF4-FFF2-40B4-BE49-F238E27FC236}">
                <a16:creationId xmlns:a16="http://schemas.microsoft.com/office/drawing/2014/main" id="{F5331389-512C-445A-AAE9-512161E8106E}"/>
              </a:ext>
            </a:extLst>
          </p:cNvPr>
          <p:cNvSpPr>
            <a:spLocks noGrp="1"/>
          </p:cNvSpPr>
          <p:nvPr>
            <p:ph type="body" sz="quarter" idx="16" hasCustomPrompt="1"/>
          </p:nvPr>
        </p:nvSpPr>
        <p:spPr>
          <a:xfrm>
            <a:off x="3597442" y="653143"/>
            <a:ext cx="2895600" cy="3473689"/>
          </a:xfrm>
        </p:spPr>
        <p:txBody>
          <a:bodyPr lIns="0">
            <a:normAutofit/>
          </a:bodyPr>
          <a:lstStyle>
            <a:lvl1pPr marL="0" indent="0">
              <a:lnSpc>
                <a:spcPct val="150000"/>
              </a:lnSpc>
              <a:spcBef>
                <a:spcPts val="1200"/>
              </a:spcBef>
              <a:buFont typeface="Arial" panose="020B0604020202020204" pitchFamily="34" charset="0"/>
              <a:buNone/>
              <a:defRPr sz="1200">
                <a:solidFill>
                  <a:schemeClr val="tx1"/>
                </a:solidFill>
                <a:latin typeface="+mn-lt"/>
                <a:cs typeface="Arial" panose="020B0604020202020204" pitchFamily="34" charset="0"/>
              </a:defRPr>
            </a:lvl1pPr>
            <a:lvl2pPr marL="457200" indent="0">
              <a:lnSpc>
                <a:spcPct val="150000"/>
              </a:lnSpc>
              <a:spcBef>
                <a:spcPts val="1200"/>
              </a:spcBef>
              <a:buNone/>
              <a:defRPr sz="1200">
                <a:solidFill>
                  <a:schemeClr val="tx1"/>
                </a:solidFill>
                <a:latin typeface="+mn-lt"/>
                <a:cs typeface="Arial" panose="020B0604020202020204" pitchFamily="34" charset="0"/>
              </a:defRPr>
            </a:lvl2pPr>
            <a:lvl3pPr marL="914400" indent="0">
              <a:lnSpc>
                <a:spcPct val="150000"/>
              </a:lnSpc>
              <a:spcBef>
                <a:spcPts val="1200"/>
              </a:spcBef>
              <a:buNone/>
              <a:defRPr sz="1200">
                <a:solidFill>
                  <a:schemeClr val="tx1"/>
                </a:solidFill>
                <a:latin typeface="+mn-lt"/>
                <a:cs typeface="Arial" panose="020B0604020202020204" pitchFamily="34" charset="0"/>
              </a:defRPr>
            </a:lvl3pPr>
            <a:lvl4pPr marL="1371600" indent="0">
              <a:lnSpc>
                <a:spcPct val="150000"/>
              </a:lnSpc>
              <a:spcBef>
                <a:spcPts val="1200"/>
              </a:spcBef>
              <a:buNone/>
              <a:defRPr sz="1200">
                <a:solidFill>
                  <a:schemeClr val="tx1"/>
                </a:solidFill>
                <a:latin typeface="+mn-lt"/>
                <a:cs typeface="Arial" panose="020B0604020202020204" pitchFamily="34" charset="0"/>
              </a:defRPr>
            </a:lvl4pPr>
            <a:lvl5pPr marL="1828800" indent="0">
              <a:lnSpc>
                <a:spcPct val="150000"/>
              </a:lnSpc>
              <a:spcBef>
                <a:spcPts val="1200"/>
              </a:spcBef>
              <a:buNone/>
              <a:defRPr sz="1200">
                <a:solidFill>
                  <a:schemeClr val="tx1"/>
                </a:solidFill>
                <a:latin typeface="+mn-lt"/>
                <a:cs typeface="Arial" panose="020B0604020202020204" pitchFamily="34" charset="0"/>
              </a:defRPr>
            </a:lvl5pPr>
          </a:lstStyle>
          <a:p>
            <a:pPr lvl="0"/>
            <a:r>
              <a:rPr lang="en-US"/>
              <a:t>Click to edit Master </a:t>
            </a:r>
            <a:br>
              <a:rPr lang="en-US"/>
            </a:br>
            <a:r>
              <a:rPr lang="en-US"/>
              <a:t>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8">
            <a:extLst>
              <a:ext uri="{FF2B5EF4-FFF2-40B4-BE49-F238E27FC236}">
                <a16:creationId xmlns:a16="http://schemas.microsoft.com/office/drawing/2014/main" id="{77F65966-649A-4014-AAD1-3121592E2E38}"/>
              </a:ext>
            </a:extLst>
          </p:cNvPr>
          <p:cNvSpPr>
            <a:spLocks noGrp="1"/>
          </p:cNvSpPr>
          <p:nvPr>
            <p:ph type="body" sz="quarter" idx="17" hasCustomPrompt="1"/>
          </p:nvPr>
        </p:nvSpPr>
        <p:spPr>
          <a:xfrm>
            <a:off x="6952615" y="4350709"/>
            <a:ext cx="2887103" cy="3114839"/>
          </a:xfrm>
        </p:spPr>
        <p:txBody>
          <a:bodyPr lIns="0">
            <a:noAutofit/>
          </a:bodyPr>
          <a:lstStyle>
            <a:lvl1pPr marL="0" indent="0">
              <a:lnSpc>
                <a:spcPct val="100000"/>
              </a:lnSpc>
              <a:buFont typeface="Arial" panose="020B0604020202020204" pitchFamily="34" charset="0"/>
              <a:buNone/>
              <a:defRPr sz="2400">
                <a:solidFill>
                  <a:schemeClr val="bg1"/>
                </a:solidFill>
                <a:latin typeface="+mj-lt"/>
                <a:cs typeface="Arial" panose="020B0604020202020204" pitchFamily="34" charset="0"/>
              </a:defRPr>
            </a:lvl1pPr>
            <a:lvl2pPr marL="457200" indent="0">
              <a:lnSpc>
                <a:spcPct val="100000"/>
              </a:lnSpc>
              <a:buNone/>
              <a:defRPr sz="1400">
                <a:solidFill>
                  <a:schemeClr val="bg1"/>
                </a:solidFill>
                <a:latin typeface="+mj-lt"/>
                <a:cs typeface="Arial" panose="020B0604020202020204" pitchFamily="34" charset="0"/>
              </a:defRPr>
            </a:lvl2pPr>
            <a:lvl3pPr marL="914400" indent="0">
              <a:lnSpc>
                <a:spcPct val="100000"/>
              </a:lnSpc>
              <a:buNone/>
              <a:defRPr sz="1400">
                <a:solidFill>
                  <a:schemeClr val="bg1"/>
                </a:solidFill>
                <a:latin typeface="+mj-lt"/>
                <a:cs typeface="Arial" panose="020B0604020202020204" pitchFamily="34" charset="0"/>
              </a:defRPr>
            </a:lvl3pPr>
            <a:lvl4pPr marL="1371600" indent="0">
              <a:lnSpc>
                <a:spcPct val="100000"/>
              </a:lnSpc>
              <a:buNone/>
              <a:defRPr sz="1400">
                <a:solidFill>
                  <a:schemeClr val="bg1"/>
                </a:solidFill>
                <a:latin typeface="+mj-lt"/>
                <a:cs typeface="Arial" panose="020B0604020202020204" pitchFamily="34" charset="0"/>
              </a:defRPr>
            </a:lvl4pPr>
            <a:lvl5pPr marL="1828800" indent="0">
              <a:lnSpc>
                <a:spcPct val="100000"/>
              </a:lnSpc>
              <a:buNone/>
              <a:defRPr sz="1400">
                <a:solidFill>
                  <a:schemeClr val="bg1"/>
                </a:solidFill>
                <a:latin typeface="+mj-lt"/>
                <a:cs typeface="Arial" panose="020B0604020202020204" pitchFamily="34" charset="0"/>
              </a:defRPr>
            </a:lvl5pPr>
          </a:lstStyle>
          <a:p>
            <a:pPr lvl="0"/>
            <a:r>
              <a:rPr lang="en-US"/>
              <a:t>Click to edit Master </a:t>
            </a:r>
            <a:br>
              <a:rPr lang="en-US"/>
            </a:br>
            <a:r>
              <a:rPr lang="en-US"/>
              <a:t>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59F801B-9725-432B-9CE8-6F353446EC4B}"/>
              </a:ext>
            </a:extLst>
          </p:cNvPr>
          <p:cNvSpPr>
            <a:spLocks noGrp="1"/>
          </p:cNvSpPr>
          <p:nvPr>
            <p:ph type="title"/>
          </p:nvPr>
        </p:nvSpPr>
        <p:spPr>
          <a:xfrm>
            <a:off x="228600" y="3886200"/>
            <a:ext cx="2804477" cy="475315"/>
          </a:xfrm>
        </p:spPr>
        <p:txBody>
          <a:bodyPr vert="horz" lIns="0" tIns="45720" rIns="91440" bIns="45720" rtlCol="0" anchor="t">
            <a:noAutofit/>
          </a:bodyPr>
          <a:lstStyle>
            <a:lvl1pPr>
              <a:defRPr lang="en-US" sz="2400" b="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274919841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8615E1-5D6D-48CF-AD07-8B84FA4FCCB4}"/>
              </a:ext>
            </a:extLst>
          </p:cNvPr>
          <p:cNvSpPr>
            <a:spLocks noGrp="1"/>
          </p:cNvSpPr>
          <p:nvPr>
            <p:ph type="title"/>
          </p:nvPr>
        </p:nvSpPr>
        <p:spPr>
          <a:xfrm>
            <a:off x="228600" y="228600"/>
            <a:ext cx="9601199" cy="1501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57D790-2770-4A00-BC9B-FA42651B62EE}"/>
              </a:ext>
            </a:extLst>
          </p:cNvPr>
          <p:cNvSpPr>
            <a:spLocks noGrp="1"/>
          </p:cNvSpPr>
          <p:nvPr>
            <p:ph type="body" idx="1"/>
          </p:nvPr>
        </p:nvSpPr>
        <p:spPr>
          <a:xfrm>
            <a:off x="228599" y="2363788"/>
            <a:ext cx="9601199" cy="51800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3699061"/>
      </p:ext>
    </p:extLst>
  </p:cSld>
  <p:clrMap bg1="lt1" tx1="dk1" bg2="lt2" tx2="dk2" accent1="accent1" accent2="accent2" accent3="accent3" accent4="accent4" accent5="accent5" accent6="accent6" hlink="hlink" folHlink="folHlink"/>
  <p:sldLayoutIdLst>
    <p:sldLayoutId id="2147483695" r:id="rId1"/>
    <p:sldLayoutId id="2147483693" r:id="rId2"/>
    <p:sldLayoutId id="2147483692" r:id="rId3"/>
    <p:sldLayoutId id="2147483694" r:id="rId4"/>
  </p:sldLayoutIdLst>
  <p:txStyles>
    <p:titleStyle>
      <a:lvl1pPr algn="l" defTabSz="914400" rtl="0" eaLnBrk="1" latinLnBrk="0" hangingPunct="1">
        <a:lnSpc>
          <a:spcPct val="90000"/>
        </a:lnSpc>
        <a:spcBef>
          <a:spcPct val="0"/>
        </a:spcBef>
        <a:buNone/>
        <a:defRPr sz="4400" b="1"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112" userDrawn="1">
          <p15:clr>
            <a:srgbClr val="F26B43"/>
          </p15:clr>
        </p15:guide>
        <p15:guide id="3" pos="4224" userDrawn="1">
          <p15:clr>
            <a:srgbClr val="F26B43"/>
          </p15:clr>
        </p15:guide>
        <p15:guide id="4" pos="144" userDrawn="1">
          <p15:clr>
            <a:srgbClr val="5ACBF0"/>
          </p15:clr>
        </p15:guide>
        <p15:guide id="6" pos="6192" userDrawn="1">
          <p15:clr>
            <a:srgbClr val="5ACBF0"/>
          </p15:clr>
        </p15:guide>
        <p15:guide id="8" orient="horz" pos="144" userDrawn="1">
          <p15:clr>
            <a:srgbClr val="5ACBF0"/>
          </p15:clr>
        </p15:guide>
        <p15:guide id="9" orient="horz" pos="4752" userDrawn="1">
          <p15:clr>
            <a:srgbClr val="5ACBF0"/>
          </p15:clr>
        </p15:guide>
        <p15:guide id="10" pos="1968" userDrawn="1">
          <p15:clr>
            <a:srgbClr val="5ACBF0"/>
          </p15:clr>
        </p15:guide>
        <p15:guide id="11" pos="2256" userDrawn="1">
          <p15:clr>
            <a:srgbClr val="5ACBF0"/>
          </p15:clr>
        </p15:guide>
        <p15:guide id="12" pos="4080" userDrawn="1">
          <p15:clr>
            <a:srgbClr val="5ACBF0"/>
          </p15:clr>
        </p15:guide>
        <p15:guide id="13" pos="4368"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0A808-7F12-4113-98A3-D227177B9671}"/>
              </a:ext>
            </a:extLst>
          </p:cNvPr>
          <p:cNvSpPr>
            <a:spLocks noGrp="1"/>
          </p:cNvSpPr>
          <p:nvPr>
            <p:ph type="ctrTitle"/>
          </p:nvPr>
        </p:nvSpPr>
        <p:spPr>
          <a:xfrm>
            <a:off x="3188199" y="3403692"/>
            <a:ext cx="3682002" cy="1251856"/>
          </a:xfrm>
        </p:spPr>
        <p:txBody>
          <a:bodyPr/>
          <a:lstStyle/>
          <a:p>
            <a:r>
              <a:rPr lang="en-US" err="1"/>
              <a:t>Karrot</a:t>
            </a:r>
          </a:p>
        </p:txBody>
      </p:sp>
      <p:sp>
        <p:nvSpPr>
          <p:cNvPr id="3" name="Subtitle 2">
            <a:extLst>
              <a:ext uri="{FF2B5EF4-FFF2-40B4-BE49-F238E27FC236}">
                <a16:creationId xmlns:a16="http://schemas.microsoft.com/office/drawing/2014/main" id="{404F6AA6-65E7-4E7A-B550-6220A6167640}"/>
              </a:ext>
            </a:extLst>
          </p:cNvPr>
          <p:cNvSpPr>
            <a:spLocks noGrp="1"/>
          </p:cNvSpPr>
          <p:nvPr>
            <p:ph type="subTitle" idx="1"/>
          </p:nvPr>
        </p:nvSpPr>
        <p:spPr>
          <a:xfrm>
            <a:off x="3584448" y="7176026"/>
            <a:ext cx="2889504" cy="453005"/>
          </a:xfrm>
        </p:spPr>
        <p:txBody>
          <a:bodyPr vert="horz" lIns="91440" tIns="45720" rIns="91440" bIns="45720" rtlCol="0" anchor="t">
            <a:normAutofit/>
          </a:bodyPr>
          <a:lstStyle/>
          <a:p>
            <a:r>
              <a:rPr lang="en-US">
                <a:cs typeface="Arial"/>
              </a:rPr>
              <a:t>COMMUNITY</a:t>
            </a:r>
            <a:endParaRPr lang="en-US"/>
          </a:p>
        </p:txBody>
      </p:sp>
      <p:pic>
        <p:nvPicPr>
          <p:cNvPr id="33" name="Picture Placeholder 32" descr="close up of mathematical graphs">
            <a:extLst>
              <a:ext uri="{FF2B5EF4-FFF2-40B4-BE49-F238E27FC236}">
                <a16:creationId xmlns:a16="http://schemas.microsoft.com/office/drawing/2014/main" id="{7BD14B25-FFA5-4B8F-896A-1D6AD5C15A5E}"/>
              </a:ext>
            </a:extLst>
          </p:cNvPr>
          <p:cNvPicPr>
            <a:picLocks noGrp="1" noChangeAspect="1"/>
          </p:cNvPicPr>
          <p:nvPr>
            <p:ph type="pic" sz="quarter" idx="15"/>
          </p:nvPr>
        </p:nvPicPr>
        <p:blipFill rotWithShape="1">
          <a:blip r:embed="rId2" cstate="email">
            <a:alphaModFix/>
            <a:extLst>
              <a:ext uri="{28A0092B-C50C-407E-A947-70E740481C1C}">
                <a14:useLocalDpi xmlns:a14="http://schemas.microsoft.com/office/drawing/2010/main"/>
              </a:ext>
            </a:extLst>
          </a:blip>
          <a:srcRect l="121" r="121"/>
          <a:stretch/>
        </p:blipFill>
        <p:spPr/>
      </p:pic>
      <p:sp>
        <p:nvSpPr>
          <p:cNvPr id="4" name="Content Placeholder 3">
            <a:extLst>
              <a:ext uri="{FF2B5EF4-FFF2-40B4-BE49-F238E27FC236}">
                <a16:creationId xmlns:a16="http://schemas.microsoft.com/office/drawing/2014/main" id="{211550C0-A744-4D4E-B2C1-590932188019}"/>
              </a:ext>
            </a:extLst>
          </p:cNvPr>
          <p:cNvSpPr>
            <a:spLocks noGrp="1"/>
          </p:cNvSpPr>
          <p:nvPr>
            <p:ph sz="quarter" idx="13"/>
          </p:nvPr>
        </p:nvSpPr>
        <p:spPr>
          <a:xfrm>
            <a:off x="193045" y="5714772"/>
            <a:ext cx="2893612" cy="404672"/>
          </a:xfrm>
        </p:spPr>
        <p:txBody>
          <a:bodyPr/>
          <a:lstStyle/>
          <a:p>
            <a:r>
              <a:rPr lang="en-US"/>
              <a:t>Team Members</a:t>
            </a:r>
          </a:p>
        </p:txBody>
      </p:sp>
      <p:sp>
        <p:nvSpPr>
          <p:cNvPr id="5" name="Text Placeholder 4">
            <a:extLst>
              <a:ext uri="{FF2B5EF4-FFF2-40B4-BE49-F238E27FC236}">
                <a16:creationId xmlns:a16="http://schemas.microsoft.com/office/drawing/2014/main" id="{7CD61503-6CC8-46FC-A387-705D37A0FDBF}"/>
              </a:ext>
            </a:extLst>
          </p:cNvPr>
          <p:cNvSpPr>
            <a:spLocks noGrp="1"/>
          </p:cNvSpPr>
          <p:nvPr>
            <p:ph type="body" sz="quarter" idx="14"/>
          </p:nvPr>
        </p:nvSpPr>
        <p:spPr>
          <a:xfrm>
            <a:off x="438912" y="6249685"/>
            <a:ext cx="2002536" cy="1468367"/>
          </a:xfrm>
        </p:spPr>
        <p:txBody>
          <a:bodyPr>
            <a:normAutofit/>
          </a:bodyPr>
          <a:lstStyle/>
          <a:p>
            <a:pPr marL="171450" indent="-171450" algn="ctr">
              <a:buFont typeface="Arial" panose="020B0604020202020204" pitchFamily="34" charset="0"/>
              <a:buChar char="•"/>
            </a:pPr>
            <a:r>
              <a:rPr lang="en-US" sz="1400" err="1"/>
              <a:t>Jingyu</a:t>
            </a:r>
            <a:r>
              <a:rPr lang="en-US" sz="1400"/>
              <a:t> An</a:t>
            </a:r>
          </a:p>
          <a:p>
            <a:pPr marL="171450" indent="-171450" algn="ctr">
              <a:buFont typeface="Arial" panose="020B0604020202020204" pitchFamily="34" charset="0"/>
              <a:buChar char="•"/>
            </a:pPr>
            <a:r>
              <a:rPr lang="en-US" sz="1400" err="1"/>
              <a:t>Hyunju</a:t>
            </a:r>
            <a:r>
              <a:rPr lang="en-US" sz="1400"/>
              <a:t> </a:t>
            </a:r>
            <a:r>
              <a:rPr lang="en-US" sz="1400" err="1"/>
              <a:t>Roh</a:t>
            </a:r>
            <a:endParaRPr lang="en-US" sz="1400"/>
          </a:p>
          <a:p>
            <a:pPr marL="171450" indent="-171450" algn="ctr">
              <a:buFont typeface="Arial" panose="020B0604020202020204" pitchFamily="34" charset="0"/>
              <a:buChar char="•"/>
            </a:pPr>
            <a:r>
              <a:rPr lang="en-US" sz="1400"/>
              <a:t>Patrick Loutfi</a:t>
            </a:r>
          </a:p>
        </p:txBody>
      </p:sp>
      <p:sp>
        <p:nvSpPr>
          <p:cNvPr id="39" name="Content Placeholder 38">
            <a:extLst>
              <a:ext uri="{FF2B5EF4-FFF2-40B4-BE49-F238E27FC236}">
                <a16:creationId xmlns:a16="http://schemas.microsoft.com/office/drawing/2014/main" id="{28E4C3E5-39D0-4E73-92D1-37B7D32F08A7}"/>
              </a:ext>
            </a:extLst>
          </p:cNvPr>
          <p:cNvSpPr>
            <a:spLocks noGrp="1"/>
          </p:cNvSpPr>
          <p:nvPr>
            <p:ph sz="quarter" idx="11"/>
          </p:nvPr>
        </p:nvSpPr>
        <p:spPr>
          <a:xfrm>
            <a:off x="3086657" y="4630760"/>
            <a:ext cx="3894005" cy="982808"/>
          </a:xfrm>
        </p:spPr>
        <p:txBody>
          <a:bodyPr vert="horz" lIns="91440" tIns="45720" rIns="91440" bIns="45720" rtlCol="0" anchor="t">
            <a:noAutofit/>
          </a:bodyPr>
          <a:lstStyle/>
          <a:p>
            <a:pPr algn="ctr"/>
            <a:r>
              <a:rPr lang="en-US" sz="1400"/>
              <a:t>A place to meet locally to buy and sell!</a:t>
            </a:r>
          </a:p>
        </p:txBody>
      </p:sp>
      <p:pic>
        <p:nvPicPr>
          <p:cNvPr id="6" name="Picture 6" descr="Icon&#10;&#10;Description automatically generated">
            <a:extLst>
              <a:ext uri="{FF2B5EF4-FFF2-40B4-BE49-F238E27FC236}">
                <a16:creationId xmlns:a16="http://schemas.microsoft.com/office/drawing/2014/main" id="{69A71AA0-F52E-A723-3DCA-DB6DCB66734A}"/>
              </a:ext>
            </a:extLst>
          </p:cNvPr>
          <p:cNvPicPr>
            <a:picLocks noChangeAspect="1"/>
          </p:cNvPicPr>
          <p:nvPr/>
        </p:nvPicPr>
        <p:blipFill>
          <a:blip r:embed="rId3"/>
          <a:stretch>
            <a:fillRect/>
          </a:stretch>
        </p:blipFill>
        <p:spPr>
          <a:xfrm>
            <a:off x="4209085" y="6496832"/>
            <a:ext cx="1580755" cy="485775"/>
          </a:xfrm>
          <a:prstGeom prst="rect">
            <a:avLst/>
          </a:prstGeom>
        </p:spPr>
      </p:pic>
      <p:pic>
        <p:nvPicPr>
          <p:cNvPr id="7" name="Picture 7">
            <a:extLst>
              <a:ext uri="{FF2B5EF4-FFF2-40B4-BE49-F238E27FC236}">
                <a16:creationId xmlns:a16="http://schemas.microsoft.com/office/drawing/2014/main" id="{8EE9FBAF-BD26-BA4B-56B0-5EEB21E4FB6D}"/>
              </a:ext>
            </a:extLst>
          </p:cNvPr>
          <p:cNvPicPr>
            <a:picLocks noChangeAspect="1"/>
          </p:cNvPicPr>
          <p:nvPr/>
        </p:nvPicPr>
        <p:blipFill>
          <a:blip r:embed="rId4"/>
          <a:stretch>
            <a:fillRect/>
          </a:stretch>
        </p:blipFill>
        <p:spPr>
          <a:xfrm>
            <a:off x="1676" y="-2306"/>
            <a:ext cx="10057282" cy="3356666"/>
          </a:xfrm>
          <a:prstGeom prst="rect">
            <a:avLst/>
          </a:prstGeom>
        </p:spPr>
      </p:pic>
    </p:spTree>
    <p:extLst>
      <p:ext uri="{BB962C8B-B14F-4D97-AF65-F5344CB8AC3E}">
        <p14:creationId xmlns:p14="http://schemas.microsoft.com/office/powerpoint/2010/main" val="346886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2704561A-EBDC-4554-AB63-6E7F0AD34E9B}"/>
              </a:ext>
            </a:extLst>
          </p:cNvPr>
          <p:cNvSpPr>
            <a:spLocks noGrp="1"/>
          </p:cNvSpPr>
          <p:nvPr>
            <p:ph type="ctrTitle"/>
          </p:nvPr>
        </p:nvSpPr>
        <p:spPr>
          <a:xfrm>
            <a:off x="5929162" y="5183368"/>
            <a:ext cx="3885380" cy="1251856"/>
          </a:xfrm>
        </p:spPr>
        <p:txBody>
          <a:bodyPr/>
          <a:lstStyle/>
          <a:p>
            <a:r>
              <a:rPr lang="en-US"/>
              <a:t>Chatting</a:t>
            </a:r>
          </a:p>
        </p:txBody>
      </p:sp>
      <p:sp>
        <p:nvSpPr>
          <p:cNvPr id="46" name="Subtitle 45">
            <a:extLst>
              <a:ext uri="{FF2B5EF4-FFF2-40B4-BE49-F238E27FC236}">
                <a16:creationId xmlns:a16="http://schemas.microsoft.com/office/drawing/2014/main" id="{84AA5B14-11B0-4875-B1F5-69DBF1E46D68}"/>
              </a:ext>
            </a:extLst>
          </p:cNvPr>
          <p:cNvSpPr>
            <a:spLocks noGrp="1"/>
          </p:cNvSpPr>
          <p:nvPr>
            <p:ph type="subTitle" idx="1"/>
          </p:nvPr>
        </p:nvSpPr>
        <p:spPr/>
        <p:txBody>
          <a:bodyPr/>
          <a:lstStyle/>
          <a:p>
            <a:r>
              <a:rPr lang="en-US"/>
              <a:t>Between users</a:t>
            </a:r>
          </a:p>
          <a:p>
            <a:endParaRPr lang="en-US"/>
          </a:p>
        </p:txBody>
      </p:sp>
      <p:sp>
        <p:nvSpPr>
          <p:cNvPr id="25" name="Content Placeholder 24">
            <a:extLst>
              <a:ext uri="{FF2B5EF4-FFF2-40B4-BE49-F238E27FC236}">
                <a16:creationId xmlns:a16="http://schemas.microsoft.com/office/drawing/2014/main" id="{85B9EC67-E16B-4644-BE4E-9F3520D5AECF}"/>
              </a:ext>
            </a:extLst>
          </p:cNvPr>
          <p:cNvSpPr>
            <a:spLocks noGrp="1"/>
          </p:cNvSpPr>
          <p:nvPr>
            <p:ph sz="quarter" idx="13"/>
          </p:nvPr>
        </p:nvSpPr>
        <p:spPr/>
        <p:txBody>
          <a:bodyPr/>
          <a:lstStyle/>
          <a:p>
            <a:r>
              <a:rPr lang="en-US"/>
              <a:t>Chatting API</a:t>
            </a:r>
          </a:p>
        </p:txBody>
      </p:sp>
      <p:sp>
        <p:nvSpPr>
          <p:cNvPr id="26" name="Text Placeholder 25">
            <a:extLst>
              <a:ext uri="{FF2B5EF4-FFF2-40B4-BE49-F238E27FC236}">
                <a16:creationId xmlns:a16="http://schemas.microsoft.com/office/drawing/2014/main" id="{CE9C5F90-E573-43D7-AC40-5AD946F4D032}"/>
              </a:ext>
            </a:extLst>
          </p:cNvPr>
          <p:cNvSpPr>
            <a:spLocks noGrp="1"/>
          </p:cNvSpPr>
          <p:nvPr>
            <p:ph type="body" sz="quarter" idx="14"/>
          </p:nvPr>
        </p:nvSpPr>
        <p:spPr/>
        <p:txBody>
          <a:bodyPr/>
          <a:lstStyle/>
          <a:p>
            <a:pPr marL="171450" indent="-171450">
              <a:buFontTx/>
              <a:buChar char="-"/>
            </a:pPr>
            <a:r>
              <a:rPr lang="en-US"/>
              <a:t>Using Signal R API</a:t>
            </a:r>
          </a:p>
          <a:p>
            <a:pPr marL="171450" indent="-171450">
              <a:buFontTx/>
              <a:buChar char="-"/>
            </a:pPr>
            <a:r>
              <a:rPr lang="en-CA"/>
              <a:t>Making hub</a:t>
            </a:r>
          </a:p>
          <a:p>
            <a:pPr marL="171450" indent="-171450">
              <a:buFontTx/>
              <a:buChar char="-"/>
            </a:pPr>
            <a:r>
              <a:rPr lang="en-CA" altLang="ko-KR"/>
              <a:t>Can group chatting</a:t>
            </a:r>
          </a:p>
          <a:p>
            <a:pPr marL="171450" indent="-171450">
              <a:buFontTx/>
              <a:buChar char="-"/>
            </a:pPr>
            <a:r>
              <a:rPr lang="en-CA"/>
              <a:t>Right side box  : chatting owner</a:t>
            </a:r>
          </a:p>
          <a:p>
            <a:pPr marL="171450" indent="-171450">
              <a:buFontTx/>
              <a:buChar char="-"/>
            </a:pPr>
            <a:r>
              <a:rPr lang="en-CA"/>
              <a:t>Left side box  : seller / buyer</a:t>
            </a:r>
          </a:p>
          <a:p>
            <a:pPr marL="171450" indent="-171450">
              <a:buFontTx/>
              <a:buChar char="-"/>
            </a:pPr>
            <a:endParaRPr lang="en-US"/>
          </a:p>
          <a:p>
            <a:endParaRPr lang="en-US"/>
          </a:p>
          <a:p>
            <a:endParaRPr lang="en-US"/>
          </a:p>
          <a:p>
            <a:endParaRPr lang="en-US"/>
          </a:p>
        </p:txBody>
      </p:sp>
      <p:pic>
        <p:nvPicPr>
          <p:cNvPr id="41" name="Picture Placeholder 40" descr="close up of mathematical graphs">
            <a:extLst>
              <a:ext uri="{FF2B5EF4-FFF2-40B4-BE49-F238E27FC236}">
                <a16:creationId xmlns:a16="http://schemas.microsoft.com/office/drawing/2014/main" id="{B18AACB1-42A2-4B1E-8CE7-58311236AD5E}"/>
              </a:ext>
            </a:extLst>
          </p:cNvPr>
          <p:cNvPicPr>
            <a:picLocks noGrp="1" noChangeAspect="1"/>
          </p:cNvPicPr>
          <p:nvPr>
            <p:ph type="pic" sz="quarter" idx="15"/>
          </p:nvPr>
        </p:nvPicPr>
        <p:blipFill rotWithShape="1">
          <a:blip r:embed="rId3" cstate="email">
            <a:extLst>
              <a:ext uri="{28A0092B-C50C-407E-A947-70E740481C1C}">
                <a14:useLocalDpi xmlns:a14="http://schemas.microsoft.com/office/drawing/2010/main"/>
              </a:ext>
            </a:extLst>
          </a:blip>
          <a:srcRect l="319" r="319"/>
          <a:stretch/>
        </p:blipFill>
        <p:spPr/>
      </p:pic>
      <p:pic>
        <p:nvPicPr>
          <p:cNvPr id="3" name="Picture 2" descr="Graphical user interface&#10;&#10;Description automatically generated">
            <a:extLst>
              <a:ext uri="{FF2B5EF4-FFF2-40B4-BE49-F238E27FC236}">
                <a16:creationId xmlns:a16="http://schemas.microsoft.com/office/drawing/2014/main" id="{7BC6D8E9-851B-760B-B408-A30A32772577}"/>
              </a:ext>
            </a:extLst>
          </p:cNvPr>
          <p:cNvPicPr>
            <a:picLocks noChangeAspect="1"/>
          </p:cNvPicPr>
          <p:nvPr/>
        </p:nvPicPr>
        <p:blipFill>
          <a:blip r:embed="rId4"/>
          <a:stretch>
            <a:fillRect/>
          </a:stretch>
        </p:blipFill>
        <p:spPr>
          <a:xfrm>
            <a:off x="3373632" y="-9094"/>
            <a:ext cx="6710168" cy="4428693"/>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F277AC6E-1704-67F0-E2F8-1BDFF2E34C63}"/>
              </a:ext>
            </a:extLst>
          </p:cNvPr>
          <p:cNvPicPr>
            <a:picLocks noChangeAspect="1"/>
          </p:cNvPicPr>
          <p:nvPr/>
        </p:nvPicPr>
        <p:blipFill rotWithShape="1">
          <a:blip r:embed="rId5"/>
          <a:srcRect t="7657" b="4332"/>
          <a:stretch/>
        </p:blipFill>
        <p:spPr>
          <a:xfrm>
            <a:off x="3351466" y="-56793"/>
            <a:ext cx="6705599" cy="5339778"/>
          </a:xfrm>
          <a:prstGeom prst="rect">
            <a:avLst/>
          </a:prstGeom>
        </p:spPr>
      </p:pic>
      <p:pic>
        <p:nvPicPr>
          <p:cNvPr id="4" name="Picture 3" descr="Graphical user interface, application, PowerPoint&#10;&#10;Description automatically generated">
            <a:extLst>
              <a:ext uri="{FF2B5EF4-FFF2-40B4-BE49-F238E27FC236}">
                <a16:creationId xmlns:a16="http://schemas.microsoft.com/office/drawing/2014/main" id="{B20144EA-0279-7FA4-F06A-8D1208F5C19C}"/>
              </a:ext>
            </a:extLst>
          </p:cNvPr>
          <p:cNvPicPr>
            <a:picLocks noChangeAspect="1"/>
          </p:cNvPicPr>
          <p:nvPr/>
        </p:nvPicPr>
        <p:blipFill rotWithShape="1">
          <a:blip r:embed="rId6"/>
          <a:srcRect l="1878" t="22503" r="4848" b="15758"/>
          <a:stretch/>
        </p:blipFill>
        <p:spPr>
          <a:xfrm>
            <a:off x="3636212" y="5510188"/>
            <a:ext cx="3068053" cy="697832"/>
          </a:xfrm>
          <a:prstGeom prst="rect">
            <a:avLst/>
          </a:prstGeom>
        </p:spPr>
      </p:pic>
    </p:spTree>
    <p:extLst>
      <p:ext uri="{BB962C8B-B14F-4D97-AF65-F5344CB8AC3E}">
        <p14:creationId xmlns:p14="http://schemas.microsoft.com/office/powerpoint/2010/main" val="1561508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AF2E84-BED0-E403-FB55-DBD117967027}"/>
              </a:ext>
            </a:extLst>
          </p:cNvPr>
          <p:cNvSpPr>
            <a:spLocks noGrp="1"/>
          </p:cNvSpPr>
          <p:nvPr>
            <p:ph type="ctrTitle"/>
          </p:nvPr>
        </p:nvSpPr>
        <p:spPr>
          <a:xfrm>
            <a:off x="6990141" y="6306500"/>
            <a:ext cx="2889504" cy="1251856"/>
          </a:xfrm>
        </p:spPr>
        <p:txBody>
          <a:bodyPr/>
          <a:lstStyle/>
          <a:p>
            <a:r>
              <a:rPr lang="en-US"/>
              <a:t>Learned</a:t>
            </a:r>
            <a:r>
              <a:rPr lang="ko-KR" altLang="en-US"/>
              <a:t> </a:t>
            </a:r>
            <a:r>
              <a:rPr lang="en-US" altLang="ko-KR"/>
              <a:t>Signal R</a:t>
            </a:r>
            <a:endParaRPr lang="en-US"/>
          </a:p>
        </p:txBody>
      </p:sp>
      <p:pic>
        <p:nvPicPr>
          <p:cNvPr id="6" name="Picture 5" descr="Graphical user interface, text&#10;&#10;Description automatically generated">
            <a:extLst>
              <a:ext uri="{FF2B5EF4-FFF2-40B4-BE49-F238E27FC236}">
                <a16:creationId xmlns:a16="http://schemas.microsoft.com/office/drawing/2014/main" id="{FD4A8BA6-2C82-F837-FF37-AAD20062F915}"/>
              </a:ext>
            </a:extLst>
          </p:cNvPr>
          <p:cNvPicPr>
            <a:picLocks noChangeAspect="1"/>
          </p:cNvPicPr>
          <p:nvPr/>
        </p:nvPicPr>
        <p:blipFill>
          <a:blip r:embed="rId3"/>
          <a:stretch>
            <a:fillRect/>
          </a:stretch>
        </p:blipFill>
        <p:spPr>
          <a:xfrm>
            <a:off x="260732" y="168078"/>
            <a:ext cx="9618913" cy="2109726"/>
          </a:xfrm>
          <a:prstGeom prst="rect">
            <a:avLst/>
          </a:prstGeom>
        </p:spPr>
      </p:pic>
      <p:pic>
        <p:nvPicPr>
          <p:cNvPr id="21" name="Content Placeholder 20" descr="Graphical user interface, application&#10;&#10;Description automatically generated">
            <a:extLst>
              <a:ext uri="{FF2B5EF4-FFF2-40B4-BE49-F238E27FC236}">
                <a16:creationId xmlns:a16="http://schemas.microsoft.com/office/drawing/2014/main" id="{4EBDBA24-6AF4-91C9-44FD-9513AD84FE2B}"/>
              </a:ext>
            </a:extLst>
          </p:cNvPr>
          <p:cNvPicPr>
            <a:picLocks noGrp="1" noChangeAspect="1"/>
          </p:cNvPicPr>
          <p:nvPr>
            <p:ph sz="quarter" idx="13"/>
          </p:nvPr>
        </p:nvPicPr>
        <p:blipFill>
          <a:blip r:embed="rId4"/>
          <a:stretch>
            <a:fillRect/>
          </a:stretch>
        </p:blipFill>
        <p:spPr>
          <a:xfrm>
            <a:off x="1025852" y="3575050"/>
            <a:ext cx="1299508" cy="404813"/>
          </a:xfrm>
        </p:spPr>
      </p:pic>
      <p:pic>
        <p:nvPicPr>
          <p:cNvPr id="18" name="Content Placeholder 17" descr="Text&#10;&#10;Description automatically generated">
            <a:extLst>
              <a:ext uri="{FF2B5EF4-FFF2-40B4-BE49-F238E27FC236}">
                <a16:creationId xmlns:a16="http://schemas.microsoft.com/office/drawing/2014/main" id="{79B7A5AD-DB49-5850-FE26-B172BC1FA621}"/>
              </a:ext>
            </a:extLst>
          </p:cNvPr>
          <p:cNvPicPr>
            <a:picLocks noGrp="1" noChangeAspect="1"/>
          </p:cNvPicPr>
          <p:nvPr>
            <p:ph sz="quarter" idx="11"/>
          </p:nvPr>
        </p:nvPicPr>
        <p:blipFill>
          <a:blip r:embed="rId5"/>
          <a:stretch>
            <a:fillRect/>
          </a:stretch>
        </p:blipFill>
        <p:spPr>
          <a:xfrm>
            <a:off x="228600" y="3449364"/>
            <a:ext cx="4332917" cy="2253993"/>
          </a:xfrm>
        </p:spPr>
      </p:pic>
      <p:sp>
        <p:nvSpPr>
          <p:cNvPr id="19" name="Frame 18">
            <a:extLst>
              <a:ext uri="{FF2B5EF4-FFF2-40B4-BE49-F238E27FC236}">
                <a16:creationId xmlns:a16="http://schemas.microsoft.com/office/drawing/2014/main" id="{4517DE68-114A-4D72-D647-434111449166}"/>
              </a:ext>
            </a:extLst>
          </p:cNvPr>
          <p:cNvSpPr/>
          <p:nvPr/>
        </p:nvSpPr>
        <p:spPr>
          <a:xfrm>
            <a:off x="1359568" y="4986337"/>
            <a:ext cx="2021306" cy="29552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3" name="Picture 22" descr="Graphical user interface, text, application&#10;&#10;Description automatically generated">
            <a:extLst>
              <a:ext uri="{FF2B5EF4-FFF2-40B4-BE49-F238E27FC236}">
                <a16:creationId xmlns:a16="http://schemas.microsoft.com/office/drawing/2014/main" id="{C9507906-3DB1-E816-A6E0-FBEA2812939E}"/>
              </a:ext>
            </a:extLst>
          </p:cNvPr>
          <p:cNvPicPr>
            <a:picLocks noChangeAspect="1"/>
          </p:cNvPicPr>
          <p:nvPr/>
        </p:nvPicPr>
        <p:blipFill>
          <a:blip r:embed="rId6"/>
          <a:stretch>
            <a:fillRect/>
          </a:stretch>
        </p:blipFill>
        <p:spPr>
          <a:xfrm>
            <a:off x="4723445" y="3777456"/>
            <a:ext cx="5156200" cy="1765300"/>
          </a:xfrm>
          <a:prstGeom prst="rect">
            <a:avLst/>
          </a:prstGeom>
        </p:spPr>
      </p:pic>
      <p:sp>
        <p:nvSpPr>
          <p:cNvPr id="28" name="Frame 27">
            <a:extLst>
              <a:ext uri="{FF2B5EF4-FFF2-40B4-BE49-F238E27FC236}">
                <a16:creationId xmlns:a16="http://schemas.microsoft.com/office/drawing/2014/main" id="{0ECDCA8F-0D0B-F537-89DE-945104E8D8EB}"/>
              </a:ext>
            </a:extLst>
          </p:cNvPr>
          <p:cNvSpPr/>
          <p:nvPr/>
        </p:nvSpPr>
        <p:spPr>
          <a:xfrm>
            <a:off x="7858339" y="4228695"/>
            <a:ext cx="2021306" cy="29552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Picture 24">
            <a:extLst>
              <a:ext uri="{FF2B5EF4-FFF2-40B4-BE49-F238E27FC236}">
                <a16:creationId xmlns:a16="http://schemas.microsoft.com/office/drawing/2014/main" id="{77B622A0-8455-02D3-61A1-CF76483F99EA}"/>
              </a:ext>
            </a:extLst>
          </p:cNvPr>
          <p:cNvPicPr>
            <a:picLocks noChangeAspect="1"/>
          </p:cNvPicPr>
          <p:nvPr/>
        </p:nvPicPr>
        <p:blipFill>
          <a:blip r:embed="rId7"/>
          <a:stretch>
            <a:fillRect/>
          </a:stretch>
        </p:blipFill>
        <p:spPr>
          <a:xfrm>
            <a:off x="474244" y="2590664"/>
            <a:ext cx="8724900" cy="431800"/>
          </a:xfrm>
          <a:prstGeom prst="rect">
            <a:avLst/>
          </a:prstGeom>
        </p:spPr>
      </p:pic>
      <p:pic>
        <p:nvPicPr>
          <p:cNvPr id="27" name="Picture 26" descr="Graphical user interface, text&#10;&#10;Description automatically generated">
            <a:extLst>
              <a:ext uri="{FF2B5EF4-FFF2-40B4-BE49-F238E27FC236}">
                <a16:creationId xmlns:a16="http://schemas.microsoft.com/office/drawing/2014/main" id="{76C35ED6-8FD5-8183-568E-ED4F98DDC521}"/>
              </a:ext>
            </a:extLst>
          </p:cNvPr>
          <p:cNvPicPr>
            <a:picLocks noChangeAspect="1"/>
          </p:cNvPicPr>
          <p:nvPr/>
        </p:nvPicPr>
        <p:blipFill>
          <a:blip r:embed="rId8"/>
          <a:stretch>
            <a:fillRect/>
          </a:stretch>
        </p:blipFill>
        <p:spPr>
          <a:xfrm>
            <a:off x="228600" y="6130257"/>
            <a:ext cx="5740400" cy="1422400"/>
          </a:xfrm>
          <a:prstGeom prst="rect">
            <a:avLst/>
          </a:prstGeom>
        </p:spPr>
      </p:pic>
      <p:sp>
        <p:nvSpPr>
          <p:cNvPr id="33" name="Frame 32">
            <a:extLst>
              <a:ext uri="{FF2B5EF4-FFF2-40B4-BE49-F238E27FC236}">
                <a16:creationId xmlns:a16="http://schemas.microsoft.com/office/drawing/2014/main" id="{33C7B468-1046-0EC5-81C5-771992747AA7}"/>
              </a:ext>
            </a:extLst>
          </p:cNvPr>
          <p:cNvSpPr/>
          <p:nvPr/>
        </p:nvSpPr>
        <p:spPr>
          <a:xfrm>
            <a:off x="2815388" y="6128684"/>
            <a:ext cx="2021306" cy="29552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15929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7E79685-F2BF-C4E4-3ED1-AF3F1C9A2353}"/>
              </a:ext>
            </a:extLst>
          </p:cNvPr>
          <p:cNvSpPr>
            <a:spLocks noGrp="1"/>
          </p:cNvSpPr>
          <p:nvPr>
            <p:ph sz="quarter" idx="13"/>
          </p:nvPr>
        </p:nvSpPr>
        <p:spPr>
          <a:xfrm>
            <a:off x="228600" y="684358"/>
            <a:ext cx="2893612" cy="404672"/>
          </a:xfrm>
        </p:spPr>
        <p:txBody>
          <a:bodyPr vert="horz" lIns="91440" tIns="45720" rIns="91440" bIns="45720" rtlCol="0" anchor="t">
            <a:noAutofit/>
          </a:bodyPr>
          <a:lstStyle/>
          <a:p>
            <a:r>
              <a:rPr lang="en-US"/>
              <a:t>Admin Page</a:t>
            </a:r>
          </a:p>
        </p:txBody>
      </p:sp>
      <p:sp>
        <p:nvSpPr>
          <p:cNvPr id="8" name="Text Placeholder 7">
            <a:extLst>
              <a:ext uri="{FF2B5EF4-FFF2-40B4-BE49-F238E27FC236}">
                <a16:creationId xmlns:a16="http://schemas.microsoft.com/office/drawing/2014/main" id="{D63DD732-7E14-4879-58DA-0BE90238D38F}"/>
              </a:ext>
            </a:extLst>
          </p:cNvPr>
          <p:cNvSpPr>
            <a:spLocks noGrp="1"/>
          </p:cNvSpPr>
          <p:nvPr>
            <p:ph type="body" sz="quarter" idx="14"/>
          </p:nvPr>
        </p:nvSpPr>
        <p:spPr>
          <a:xfrm>
            <a:off x="228600" y="1263076"/>
            <a:ext cx="2885475" cy="2129483"/>
          </a:xfrm>
        </p:spPr>
        <p:txBody>
          <a:bodyPr vert="horz" lIns="91440" tIns="45720" rIns="91440" bIns="45720" rtlCol="0" anchor="t">
            <a:normAutofit/>
          </a:bodyPr>
          <a:lstStyle/>
          <a:p>
            <a:pPr marL="171450" indent="-171450">
              <a:buFont typeface="Calibri" panose="020B0604020202020204" pitchFamily="34" charset="0"/>
              <a:buChar char="-"/>
            </a:pPr>
            <a:r>
              <a:rPr lang="en-US">
                <a:cs typeface="Arial"/>
              </a:rPr>
              <a:t>Admin can manage all products, comments, users(CRUD)</a:t>
            </a:r>
          </a:p>
          <a:p>
            <a:pPr marL="171450" indent="-171450">
              <a:buFont typeface="Calibri" panose="020B0604020202020204" pitchFamily="34" charset="0"/>
              <a:buChar char="-"/>
            </a:pPr>
            <a:r>
              <a:rPr lang="en-US">
                <a:cs typeface="Arial"/>
              </a:rPr>
              <a:t>Admin can lock out user</a:t>
            </a:r>
          </a:p>
        </p:txBody>
      </p:sp>
      <p:sp>
        <p:nvSpPr>
          <p:cNvPr id="28" name="Content Placeholder 6">
            <a:extLst>
              <a:ext uri="{FF2B5EF4-FFF2-40B4-BE49-F238E27FC236}">
                <a16:creationId xmlns:a16="http://schemas.microsoft.com/office/drawing/2014/main" id="{524CEC47-541D-1C52-0C77-92769FA06E58}"/>
              </a:ext>
            </a:extLst>
          </p:cNvPr>
          <p:cNvSpPr txBox="1">
            <a:spLocks/>
          </p:cNvSpPr>
          <p:nvPr/>
        </p:nvSpPr>
        <p:spPr>
          <a:xfrm>
            <a:off x="226381" y="4246848"/>
            <a:ext cx="2893612" cy="40467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User Page</a:t>
            </a:r>
          </a:p>
        </p:txBody>
      </p:sp>
      <p:sp>
        <p:nvSpPr>
          <p:cNvPr id="30" name="Text Placeholder 7">
            <a:extLst>
              <a:ext uri="{FF2B5EF4-FFF2-40B4-BE49-F238E27FC236}">
                <a16:creationId xmlns:a16="http://schemas.microsoft.com/office/drawing/2014/main" id="{7D48526F-AB0F-0587-1122-57757F60C2A3}"/>
              </a:ext>
            </a:extLst>
          </p:cNvPr>
          <p:cNvSpPr txBox="1">
            <a:spLocks/>
          </p:cNvSpPr>
          <p:nvPr/>
        </p:nvSpPr>
        <p:spPr>
          <a:xfrm>
            <a:off x="226381" y="4727902"/>
            <a:ext cx="2885475" cy="2129483"/>
          </a:xfrm>
          <a:prstGeom prst="rect">
            <a:avLst/>
          </a:prstGeom>
        </p:spPr>
        <p:txBody>
          <a:bodyPr vert="horz" lIns="91440" tIns="45720" rIns="91440" bIns="45720" rtlCol="0" anchor="t">
            <a:normAutofit/>
          </a:bodyPr>
          <a:lstStyle>
            <a:lvl1pPr marL="0" indent="0" algn="l" defTabSz="914400" rtl="0" eaLnBrk="1" latinLnBrk="0" hangingPunct="1">
              <a:lnSpc>
                <a:spcPct val="150000"/>
              </a:lnSpc>
              <a:spcBef>
                <a:spcPts val="1200"/>
              </a:spcBef>
              <a:buFont typeface="Arial" panose="020B0604020202020204" pitchFamily="34" charset="0"/>
              <a:buNone/>
              <a:defRPr sz="1100" kern="1200">
                <a:solidFill>
                  <a:schemeClr val="bg1"/>
                </a:solidFill>
                <a:latin typeface="+mn-lt"/>
                <a:ea typeface="+mn-ea"/>
                <a:cs typeface="Arial" panose="020B0604020202020204" pitchFamily="34" charset="0"/>
              </a:defRPr>
            </a:lvl1pPr>
            <a:lvl2pPr marL="457200" indent="0" algn="l" defTabSz="914400" rtl="0" eaLnBrk="1" latinLnBrk="0" hangingPunct="1">
              <a:lnSpc>
                <a:spcPct val="150000"/>
              </a:lnSpc>
              <a:spcBef>
                <a:spcPts val="1200"/>
              </a:spcBef>
              <a:buFont typeface="Arial" panose="020B0604020202020204" pitchFamily="34" charset="0"/>
              <a:buNone/>
              <a:defRPr sz="1100" kern="1200">
                <a:solidFill>
                  <a:schemeClr val="bg1"/>
                </a:solidFill>
                <a:latin typeface="+mn-lt"/>
                <a:ea typeface="+mn-ea"/>
                <a:cs typeface="Arial" panose="020B0604020202020204" pitchFamily="34" charset="0"/>
              </a:defRPr>
            </a:lvl2pPr>
            <a:lvl3pPr marL="914400" indent="0" algn="l" defTabSz="914400" rtl="0" eaLnBrk="1" latinLnBrk="0" hangingPunct="1">
              <a:lnSpc>
                <a:spcPct val="150000"/>
              </a:lnSpc>
              <a:spcBef>
                <a:spcPts val="1200"/>
              </a:spcBef>
              <a:buFont typeface="Arial" panose="020B0604020202020204" pitchFamily="34" charset="0"/>
              <a:buNone/>
              <a:defRPr sz="1100" kern="1200">
                <a:solidFill>
                  <a:schemeClr val="bg1"/>
                </a:solidFill>
                <a:latin typeface="+mn-lt"/>
                <a:ea typeface="+mn-ea"/>
                <a:cs typeface="Arial" panose="020B0604020202020204" pitchFamily="34" charset="0"/>
              </a:defRPr>
            </a:lvl3pPr>
            <a:lvl4pPr marL="1371600" indent="0" algn="l" defTabSz="914400" rtl="0" eaLnBrk="1" latinLnBrk="0" hangingPunct="1">
              <a:lnSpc>
                <a:spcPct val="150000"/>
              </a:lnSpc>
              <a:spcBef>
                <a:spcPts val="1200"/>
              </a:spcBef>
              <a:buFont typeface="Arial" panose="020B0604020202020204" pitchFamily="34" charset="0"/>
              <a:buNone/>
              <a:defRPr sz="1100" kern="1200">
                <a:solidFill>
                  <a:schemeClr val="bg1"/>
                </a:solidFill>
                <a:latin typeface="+mn-lt"/>
                <a:ea typeface="+mn-ea"/>
                <a:cs typeface="Arial" panose="020B0604020202020204" pitchFamily="34" charset="0"/>
              </a:defRPr>
            </a:lvl4pPr>
            <a:lvl5pPr marL="1828800" indent="0" algn="l" defTabSz="914400" rtl="0" eaLnBrk="1" latinLnBrk="0" hangingPunct="1">
              <a:lnSpc>
                <a:spcPct val="150000"/>
              </a:lnSpc>
              <a:spcBef>
                <a:spcPts val="1200"/>
              </a:spcBef>
              <a:buFont typeface="Arial" panose="020B0604020202020204" pitchFamily="34" charset="0"/>
              <a:buNone/>
              <a:defRPr sz="11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Calibri" panose="020B0604020202020204" pitchFamily="34" charset="0"/>
              <a:buChar char="-"/>
            </a:pPr>
            <a:r>
              <a:rPr lang="en-US">
                <a:cs typeface="Arial"/>
              </a:rPr>
              <a:t>Users can manage only their information, products, comments</a:t>
            </a:r>
          </a:p>
          <a:p>
            <a:pPr marL="171450" indent="-171450">
              <a:buFont typeface="Calibri" panose="020B0604020202020204" pitchFamily="34" charset="0"/>
              <a:buChar char="-"/>
            </a:pPr>
            <a:endParaRPr lang="en-US"/>
          </a:p>
        </p:txBody>
      </p:sp>
      <p:pic>
        <p:nvPicPr>
          <p:cNvPr id="5" name="Picture 5" descr="Table&#10;&#10;Description automatically generated">
            <a:extLst>
              <a:ext uri="{FF2B5EF4-FFF2-40B4-BE49-F238E27FC236}">
                <a16:creationId xmlns:a16="http://schemas.microsoft.com/office/drawing/2014/main" id="{7BE86782-6C54-C06D-2779-9B83A3B820D4}"/>
              </a:ext>
            </a:extLst>
          </p:cNvPr>
          <p:cNvPicPr>
            <a:picLocks noChangeAspect="1"/>
          </p:cNvPicPr>
          <p:nvPr/>
        </p:nvPicPr>
        <p:blipFill>
          <a:blip r:embed="rId2"/>
          <a:stretch>
            <a:fillRect/>
          </a:stretch>
        </p:blipFill>
        <p:spPr>
          <a:xfrm>
            <a:off x="3360063" y="104570"/>
            <a:ext cx="6653394" cy="3400686"/>
          </a:xfrm>
          <a:prstGeom prst="rect">
            <a:avLst/>
          </a:prstGeom>
        </p:spPr>
      </p:pic>
      <p:pic>
        <p:nvPicPr>
          <p:cNvPr id="6" name="Picture 8" descr="Table&#10;&#10;Description automatically generated">
            <a:extLst>
              <a:ext uri="{FF2B5EF4-FFF2-40B4-BE49-F238E27FC236}">
                <a16:creationId xmlns:a16="http://schemas.microsoft.com/office/drawing/2014/main" id="{7E6A8660-5952-C8F8-0E22-29CCA6B1CB76}"/>
              </a:ext>
            </a:extLst>
          </p:cNvPr>
          <p:cNvPicPr>
            <a:picLocks noChangeAspect="1"/>
          </p:cNvPicPr>
          <p:nvPr/>
        </p:nvPicPr>
        <p:blipFill>
          <a:blip r:embed="rId3"/>
          <a:stretch>
            <a:fillRect/>
          </a:stretch>
        </p:blipFill>
        <p:spPr>
          <a:xfrm>
            <a:off x="3425749" y="4445443"/>
            <a:ext cx="6587652" cy="2300737"/>
          </a:xfrm>
          <a:prstGeom prst="rect">
            <a:avLst/>
          </a:prstGeom>
        </p:spPr>
      </p:pic>
    </p:spTree>
    <p:extLst>
      <p:ext uri="{BB962C8B-B14F-4D97-AF65-F5344CB8AC3E}">
        <p14:creationId xmlns:p14="http://schemas.microsoft.com/office/powerpoint/2010/main" val="494428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666BA22-1D5B-CF7D-4F99-07CA21CBEA21}"/>
              </a:ext>
            </a:extLst>
          </p:cNvPr>
          <p:cNvSpPr>
            <a:spLocks noGrp="1"/>
          </p:cNvSpPr>
          <p:nvPr>
            <p:ph sz="quarter" idx="13"/>
          </p:nvPr>
        </p:nvSpPr>
        <p:spPr>
          <a:xfrm>
            <a:off x="784839" y="437816"/>
            <a:ext cx="1743142" cy="404672"/>
          </a:xfrm>
        </p:spPr>
        <p:txBody>
          <a:bodyPr vert="horz" lIns="91440" tIns="45720" rIns="91440" bIns="45720" rtlCol="0" anchor="t">
            <a:noAutofit/>
          </a:bodyPr>
          <a:lstStyle/>
          <a:p>
            <a:r>
              <a:rPr lang="ko-KR" altLang="en-US" err="1"/>
              <a:t>Challenge</a:t>
            </a:r>
          </a:p>
        </p:txBody>
      </p:sp>
      <p:sp>
        <p:nvSpPr>
          <p:cNvPr id="8" name="Text Placeholder 7">
            <a:extLst>
              <a:ext uri="{FF2B5EF4-FFF2-40B4-BE49-F238E27FC236}">
                <a16:creationId xmlns:a16="http://schemas.microsoft.com/office/drawing/2014/main" id="{CE0778C9-624B-412C-B5F9-3F9B35308E3E}"/>
              </a:ext>
            </a:extLst>
          </p:cNvPr>
          <p:cNvSpPr>
            <a:spLocks noGrp="1"/>
          </p:cNvSpPr>
          <p:nvPr>
            <p:ph type="body" sz="quarter" idx="14"/>
          </p:nvPr>
        </p:nvSpPr>
        <p:spPr>
          <a:xfrm>
            <a:off x="217644" y="2088232"/>
            <a:ext cx="2893612" cy="2438768"/>
          </a:xfrm>
        </p:spPr>
        <p:txBody>
          <a:bodyPr vert="horz" lIns="91440" tIns="45720" rIns="91440" bIns="45720" rtlCol="0" anchor="t">
            <a:normAutofit/>
          </a:bodyPr>
          <a:lstStyle/>
          <a:p>
            <a:pPr marL="285750" indent="-285750">
              <a:buFont typeface="Arial" panose="020B0604020202020204" pitchFamily="34" charset="0"/>
              <a:buChar char="•"/>
            </a:pPr>
            <a:r>
              <a:rPr lang="en-US">
                <a:ea typeface="+mn-lt"/>
                <a:cs typeface="+mn-lt"/>
              </a:rPr>
              <a:t>On the product page and detail page, it needs add cart item. </a:t>
            </a:r>
            <a:endParaRPr lang="en-US">
              <a:cs typeface="Arial"/>
            </a:endParaRPr>
          </a:p>
          <a:p>
            <a:pPr marL="285750" indent="-285750">
              <a:buFont typeface="Arial" panose="020B0604020202020204" pitchFamily="34" charset="0"/>
              <a:buChar char="•"/>
            </a:pPr>
            <a:r>
              <a:rPr lang="en-US">
                <a:ea typeface="+mn-lt"/>
                <a:cs typeface="+mn-lt"/>
              </a:rPr>
              <a:t>It is the same function but works on a different page. </a:t>
            </a:r>
            <a:endParaRPr lang="en-US">
              <a:cs typeface="Arial"/>
            </a:endParaRPr>
          </a:p>
        </p:txBody>
      </p:sp>
      <p:sp>
        <p:nvSpPr>
          <p:cNvPr id="26" name="Content Placeholder 6">
            <a:extLst>
              <a:ext uri="{FF2B5EF4-FFF2-40B4-BE49-F238E27FC236}">
                <a16:creationId xmlns:a16="http://schemas.microsoft.com/office/drawing/2014/main" id="{D6075382-B08A-C6E7-E58A-AA081A365EBC}"/>
              </a:ext>
            </a:extLst>
          </p:cNvPr>
          <p:cNvSpPr txBox="1">
            <a:spLocks/>
          </p:cNvSpPr>
          <p:nvPr/>
        </p:nvSpPr>
        <p:spPr>
          <a:xfrm>
            <a:off x="215505" y="4663079"/>
            <a:ext cx="2893612" cy="40467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Solution</a:t>
            </a:r>
          </a:p>
        </p:txBody>
      </p:sp>
      <p:sp>
        <p:nvSpPr>
          <p:cNvPr id="28" name="Text Placeholder 7">
            <a:extLst>
              <a:ext uri="{FF2B5EF4-FFF2-40B4-BE49-F238E27FC236}">
                <a16:creationId xmlns:a16="http://schemas.microsoft.com/office/drawing/2014/main" id="{090875B9-DBA1-84A4-0981-6D2F679EC299}"/>
              </a:ext>
            </a:extLst>
          </p:cNvPr>
          <p:cNvSpPr txBox="1">
            <a:spLocks/>
          </p:cNvSpPr>
          <p:nvPr/>
        </p:nvSpPr>
        <p:spPr>
          <a:xfrm>
            <a:off x="211168" y="5416336"/>
            <a:ext cx="2893612" cy="1715245"/>
          </a:xfrm>
          <a:prstGeom prst="rect">
            <a:avLst/>
          </a:prstGeom>
        </p:spPr>
        <p:txBody>
          <a:bodyPr vert="horz" lIns="91440" tIns="45720" rIns="91440" bIns="45720" rtlCol="0" anchor="t">
            <a:normAutofit/>
          </a:bodyPr>
          <a:lstStyle>
            <a:lvl1pPr marL="0" indent="0" algn="l" defTabSz="914400" rtl="0" eaLnBrk="1" latinLnBrk="0" hangingPunct="1">
              <a:lnSpc>
                <a:spcPct val="150000"/>
              </a:lnSpc>
              <a:spcBef>
                <a:spcPts val="1200"/>
              </a:spcBef>
              <a:buFont typeface="Arial" panose="020B0604020202020204" pitchFamily="34" charset="0"/>
              <a:buNone/>
              <a:defRPr sz="1100" kern="1200">
                <a:solidFill>
                  <a:schemeClr val="bg1"/>
                </a:solidFill>
                <a:latin typeface="+mn-lt"/>
                <a:ea typeface="+mn-ea"/>
                <a:cs typeface="Arial" panose="020B0604020202020204" pitchFamily="34" charset="0"/>
              </a:defRPr>
            </a:lvl1pPr>
            <a:lvl2pPr marL="457200" indent="0" algn="l" defTabSz="914400" rtl="0" eaLnBrk="1" latinLnBrk="0" hangingPunct="1">
              <a:lnSpc>
                <a:spcPct val="150000"/>
              </a:lnSpc>
              <a:spcBef>
                <a:spcPts val="1200"/>
              </a:spcBef>
              <a:buFont typeface="Arial" panose="020B0604020202020204" pitchFamily="34" charset="0"/>
              <a:buNone/>
              <a:defRPr sz="1100" kern="1200">
                <a:solidFill>
                  <a:schemeClr val="bg1"/>
                </a:solidFill>
                <a:latin typeface="+mn-lt"/>
                <a:ea typeface="+mn-ea"/>
                <a:cs typeface="Arial" panose="020B0604020202020204" pitchFamily="34" charset="0"/>
              </a:defRPr>
            </a:lvl2pPr>
            <a:lvl3pPr marL="914400" indent="0" algn="l" defTabSz="914400" rtl="0" eaLnBrk="1" latinLnBrk="0" hangingPunct="1">
              <a:lnSpc>
                <a:spcPct val="150000"/>
              </a:lnSpc>
              <a:spcBef>
                <a:spcPts val="1200"/>
              </a:spcBef>
              <a:buFont typeface="Arial" panose="020B0604020202020204" pitchFamily="34" charset="0"/>
              <a:buNone/>
              <a:defRPr sz="1100" kern="1200">
                <a:solidFill>
                  <a:schemeClr val="bg1"/>
                </a:solidFill>
                <a:latin typeface="+mn-lt"/>
                <a:ea typeface="+mn-ea"/>
                <a:cs typeface="Arial" panose="020B0604020202020204" pitchFamily="34" charset="0"/>
              </a:defRPr>
            </a:lvl3pPr>
            <a:lvl4pPr marL="1371600" indent="0" algn="l" defTabSz="914400" rtl="0" eaLnBrk="1" latinLnBrk="0" hangingPunct="1">
              <a:lnSpc>
                <a:spcPct val="150000"/>
              </a:lnSpc>
              <a:spcBef>
                <a:spcPts val="1200"/>
              </a:spcBef>
              <a:buFont typeface="Arial" panose="020B0604020202020204" pitchFamily="34" charset="0"/>
              <a:buNone/>
              <a:defRPr sz="1100" kern="1200">
                <a:solidFill>
                  <a:schemeClr val="bg1"/>
                </a:solidFill>
                <a:latin typeface="+mn-lt"/>
                <a:ea typeface="+mn-ea"/>
                <a:cs typeface="Arial" panose="020B0604020202020204" pitchFamily="34" charset="0"/>
              </a:defRPr>
            </a:lvl4pPr>
            <a:lvl5pPr marL="1828800" indent="0" algn="l" defTabSz="914400" rtl="0" eaLnBrk="1" latinLnBrk="0" hangingPunct="1">
              <a:lnSpc>
                <a:spcPct val="150000"/>
              </a:lnSpc>
              <a:spcBef>
                <a:spcPts val="1200"/>
              </a:spcBef>
              <a:buFont typeface="Arial" panose="020B0604020202020204" pitchFamily="34" charset="0"/>
              <a:buNone/>
              <a:defRPr sz="11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Calibri" panose="020B0604020202020204" pitchFamily="34" charset="0"/>
              <a:buChar char="-"/>
            </a:pPr>
            <a:r>
              <a:rPr lang="en-US">
                <a:ea typeface="+mn-lt"/>
                <a:cs typeface="+mn-lt"/>
              </a:rPr>
              <a:t>When the get function is called in the create page of </a:t>
            </a:r>
            <a:r>
              <a:rPr lang="en-US" err="1">
                <a:ea typeface="+mn-lt"/>
                <a:cs typeface="+mn-lt"/>
              </a:rPr>
              <a:t>cartitem</a:t>
            </a:r>
            <a:r>
              <a:rPr lang="en-US">
                <a:ea typeface="+mn-lt"/>
                <a:cs typeface="+mn-lt"/>
              </a:rPr>
              <a:t>, it is automatically posted.</a:t>
            </a:r>
          </a:p>
          <a:p>
            <a:pPr marL="171450" indent="-171450">
              <a:buFont typeface="Calibri" panose="020B0604020202020204" pitchFamily="34" charset="0"/>
              <a:buChar char="-"/>
            </a:pPr>
            <a:endParaRPr lang="en-US">
              <a:cs typeface="Arial"/>
            </a:endParaRPr>
          </a:p>
        </p:txBody>
      </p:sp>
      <p:pic>
        <p:nvPicPr>
          <p:cNvPr id="4" name="Picture 4" descr="Graphical user interface&#10;&#10;Description automatically generated">
            <a:extLst>
              <a:ext uri="{FF2B5EF4-FFF2-40B4-BE49-F238E27FC236}">
                <a16:creationId xmlns:a16="http://schemas.microsoft.com/office/drawing/2014/main" id="{0AE0E597-96AC-DE8F-A60A-14759FE70A0C}"/>
              </a:ext>
            </a:extLst>
          </p:cNvPr>
          <p:cNvPicPr>
            <a:picLocks noGrp="1" noChangeAspect="1"/>
          </p:cNvPicPr>
          <p:nvPr>
            <p:ph type="pic" sz="quarter" idx="15"/>
          </p:nvPr>
        </p:nvPicPr>
        <p:blipFill rotWithShape="1">
          <a:blip r:embed="rId2"/>
          <a:srcRect l="126" t="-248" r="7740" b="-496"/>
          <a:stretch/>
        </p:blipFill>
        <p:spPr>
          <a:xfrm>
            <a:off x="3365622" y="78"/>
            <a:ext cx="6693886" cy="3520692"/>
          </a:xfrm>
        </p:spPr>
      </p:pic>
      <p:pic>
        <p:nvPicPr>
          <p:cNvPr id="5" name="Picture 5">
            <a:extLst>
              <a:ext uri="{FF2B5EF4-FFF2-40B4-BE49-F238E27FC236}">
                <a16:creationId xmlns:a16="http://schemas.microsoft.com/office/drawing/2014/main" id="{EC6F9C1C-2D0B-DB3E-107C-611B578597FA}"/>
              </a:ext>
            </a:extLst>
          </p:cNvPr>
          <p:cNvPicPr>
            <a:picLocks noChangeAspect="1"/>
          </p:cNvPicPr>
          <p:nvPr/>
        </p:nvPicPr>
        <p:blipFill>
          <a:blip r:embed="rId3"/>
          <a:stretch>
            <a:fillRect/>
          </a:stretch>
        </p:blipFill>
        <p:spPr>
          <a:xfrm>
            <a:off x="3411691" y="3406863"/>
            <a:ext cx="1357035" cy="3961325"/>
          </a:xfrm>
          <a:prstGeom prst="rect">
            <a:avLst/>
          </a:prstGeom>
        </p:spPr>
      </p:pic>
      <p:pic>
        <p:nvPicPr>
          <p:cNvPr id="6" name="Picture 8" descr="Chart, waterfall chart&#10;&#10;Description automatically generated">
            <a:extLst>
              <a:ext uri="{FF2B5EF4-FFF2-40B4-BE49-F238E27FC236}">
                <a16:creationId xmlns:a16="http://schemas.microsoft.com/office/drawing/2014/main" id="{21E9E965-2A87-5F30-F71D-0DD12E4E14D1}"/>
              </a:ext>
            </a:extLst>
          </p:cNvPr>
          <p:cNvPicPr>
            <a:picLocks noChangeAspect="1"/>
          </p:cNvPicPr>
          <p:nvPr/>
        </p:nvPicPr>
        <p:blipFill>
          <a:blip r:embed="rId4"/>
          <a:stretch>
            <a:fillRect/>
          </a:stretch>
        </p:blipFill>
        <p:spPr>
          <a:xfrm>
            <a:off x="4805611" y="3412244"/>
            <a:ext cx="2982845" cy="2492934"/>
          </a:xfrm>
          <a:prstGeom prst="rect">
            <a:avLst/>
          </a:prstGeom>
        </p:spPr>
      </p:pic>
      <p:pic>
        <p:nvPicPr>
          <p:cNvPr id="9" name="Picture 9" descr="Text&#10;&#10;Description automatically generated">
            <a:extLst>
              <a:ext uri="{FF2B5EF4-FFF2-40B4-BE49-F238E27FC236}">
                <a16:creationId xmlns:a16="http://schemas.microsoft.com/office/drawing/2014/main" id="{5DE6749A-9BED-3B1A-F8AC-0CF35E674D82}"/>
              </a:ext>
            </a:extLst>
          </p:cNvPr>
          <p:cNvPicPr>
            <a:picLocks noChangeAspect="1"/>
          </p:cNvPicPr>
          <p:nvPr/>
        </p:nvPicPr>
        <p:blipFill>
          <a:blip r:embed="rId5"/>
          <a:stretch>
            <a:fillRect/>
          </a:stretch>
        </p:blipFill>
        <p:spPr>
          <a:xfrm>
            <a:off x="5429826" y="5693747"/>
            <a:ext cx="4560633" cy="2006051"/>
          </a:xfrm>
          <a:prstGeom prst="rect">
            <a:avLst/>
          </a:prstGeom>
        </p:spPr>
      </p:pic>
      <p:sp>
        <p:nvSpPr>
          <p:cNvPr id="10" name="Rectangle 9">
            <a:extLst>
              <a:ext uri="{FF2B5EF4-FFF2-40B4-BE49-F238E27FC236}">
                <a16:creationId xmlns:a16="http://schemas.microsoft.com/office/drawing/2014/main" id="{03C539A6-A2A3-1967-A43B-BC403816C215}"/>
              </a:ext>
            </a:extLst>
          </p:cNvPr>
          <p:cNvSpPr/>
          <p:nvPr/>
        </p:nvSpPr>
        <p:spPr>
          <a:xfrm>
            <a:off x="5795408" y="7397886"/>
            <a:ext cx="2018772" cy="2529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6">
            <a:extLst>
              <a:ext uri="{FF2B5EF4-FFF2-40B4-BE49-F238E27FC236}">
                <a16:creationId xmlns:a16="http://schemas.microsoft.com/office/drawing/2014/main" id="{0DC2A3BE-F8EB-0B32-BE90-36F7B3EF6EF8}"/>
              </a:ext>
            </a:extLst>
          </p:cNvPr>
          <p:cNvSpPr txBox="1">
            <a:spLocks/>
          </p:cNvSpPr>
          <p:nvPr/>
        </p:nvSpPr>
        <p:spPr>
          <a:xfrm>
            <a:off x="214457" y="1411980"/>
            <a:ext cx="2893612" cy="40467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err="1"/>
              <a:t>Adding</a:t>
            </a:r>
            <a:r>
              <a:rPr lang="ko-KR" altLang="en-US"/>
              <a:t> </a:t>
            </a:r>
            <a:r>
              <a:rPr lang="ko-KR" altLang="en-US" err="1"/>
              <a:t>Cart</a:t>
            </a:r>
            <a:r>
              <a:rPr lang="ko-KR" altLang="en-US"/>
              <a:t> </a:t>
            </a:r>
            <a:r>
              <a:rPr lang="ko-KR" altLang="en-US" err="1"/>
              <a:t>Item</a:t>
            </a:r>
            <a:endParaRPr lang="ko-KR" altLang="en-US"/>
          </a:p>
        </p:txBody>
      </p:sp>
    </p:spTree>
    <p:extLst>
      <p:ext uri="{BB962C8B-B14F-4D97-AF65-F5344CB8AC3E}">
        <p14:creationId xmlns:p14="http://schemas.microsoft.com/office/powerpoint/2010/main" val="1537593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C26CC8-21F8-BA60-EC33-BD4175793A2C}"/>
              </a:ext>
            </a:extLst>
          </p:cNvPr>
          <p:cNvSpPr>
            <a:spLocks noGrp="1"/>
          </p:cNvSpPr>
          <p:nvPr>
            <p:ph sz="quarter" idx="13"/>
          </p:nvPr>
        </p:nvSpPr>
        <p:spPr>
          <a:xfrm>
            <a:off x="659907" y="3575304"/>
            <a:ext cx="3235402" cy="404672"/>
          </a:xfrm>
        </p:spPr>
        <p:txBody>
          <a:bodyPr vert="horz" lIns="91440" tIns="45720" rIns="91440" bIns="45720" rtlCol="0" anchor="t">
            <a:noAutofit/>
          </a:bodyPr>
          <a:lstStyle/>
          <a:p>
            <a:r>
              <a:rPr lang="ko-KR" altLang="en-US" err="1"/>
              <a:t>Blob</a:t>
            </a:r>
            <a:r>
              <a:rPr lang="ko-KR" altLang="en-US"/>
              <a:t> </a:t>
            </a:r>
            <a:r>
              <a:rPr lang="ko-KR" altLang="en-US" err="1"/>
              <a:t>Storage</a:t>
            </a:r>
          </a:p>
        </p:txBody>
      </p:sp>
      <p:sp>
        <p:nvSpPr>
          <p:cNvPr id="4" name="Text Placeholder 3">
            <a:extLst>
              <a:ext uri="{FF2B5EF4-FFF2-40B4-BE49-F238E27FC236}">
                <a16:creationId xmlns:a16="http://schemas.microsoft.com/office/drawing/2014/main" id="{78C5FB8B-94BD-FC8B-3E61-1E55E4892433}"/>
              </a:ext>
            </a:extLst>
          </p:cNvPr>
          <p:cNvSpPr>
            <a:spLocks noGrp="1"/>
          </p:cNvSpPr>
          <p:nvPr>
            <p:ph type="body" sz="quarter" idx="14"/>
          </p:nvPr>
        </p:nvSpPr>
        <p:spPr>
          <a:xfrm>
            <a:off x="659907" y="4153311"/>
            <a:ext cx="2915525" cy="2996469"/>
          </a:xfrm>
        </p:spPr>
        <p:txBody>
          <a:bodyPr vert="horz" lIns="91440" tIns="45720" rIns="91440" bIns="45720" rtlCol="0" anchor="t">
            <a:normAutofit/>
          </a:bodyPr>
          <a:lstStyle/>
          <a:p>
            <a:pPr marL="171450" indent="-171450">
              <a:buFont typeface="Calibri" panose="020B0604020202020204" pitchFamily="34" charset="0"/>
              <a:buChar char="-"/>
            </a:pPr>
            <a:r>
              <a:rPr lang="ko-KR" altLang="en-US" err="1">
                <a:cs typeface="Arial"/>
              </a:rPr>
              <a:t>Need</a:t>
            </a:r>
            <a:r>
              <a:rPr lang="ko-KR" altLang="en-US">
                <a:cs typeface="Arial"/>
              </a:rPr>
              <a:t> </a:t>
            </a:r>
            <a:r>
              <a:rPr lang="ko-KR" altLang="en-US" err="1">
                <a:cs typeface="Arial"/>
              </a:rPr>
              <a:t>Connection</a:t>
            </a:r>
            <a:r>
              <a:rPr lang="ko-KR" altLang="en-US">
                <a:cs typeface="Arial"/>
              </a:rPr>
              <a:t> </a:t>
            </a:r>
            <a:r>
              <a:rPr lang="ko-KR" altLang="en-US" err="1">
                <a:cs typeface="Arial"/>
              </a:rPr>
              <a:t>String</a:t>
            </a:r>
            <a:r>
              <a:rPr lang="ko-KR" altLang="en-US">
                <a:cs typeface="Arial"/>
              </a:rPr>
              <a:t> and Container </a:t>
            </a:r>
            <a:r>
              <a:rPr lang="ko-KR" altLang="en-US" err="1">
                <a:cs typeface="Arial"/>
              </a:rPr>
              <a:t>Name</a:t>
            </a:r>
            <a:r>
              <a:rPr lang="ko-KR" altLang="en-US">
                <a:cs typeface="Arial"/>
              </a:rPr>
              <a:t> </a:t>
            </a:r>
            <a:r>
              <a:rPr lang="ko-KR" altLang="en-US" err="1">
                <a:cs typeface="Arial"/>
              </a:rPr>
              <a:t>for</a:t>
            </a:r>
            <a:r>
              <a:rPr lang="ko-KR" altLang="en-US">
                <a:cs typeface="Arial"/>
              </a:rPr>
              <a:t> </a:t>
            </a:r>
            <a:r>
              <a:rPr lang="ko-KR" altLang="en-US" err="1">
                <a:cs typeface="Arial"/>
              </a:rPr>
              <a:t>using</a:t>
            </a:r>
            <a:r>
              <a:rPr lang="ko-KR" altLang="en-US">
                <a:cs typeface="Arial"/>
              </a:rPr>
              <a:t> </a:t>
            </a:r>
            <a:r>
              <a:rPr lang="ko-KR" altLang="en-US" err="1">
                <a:cs typeface="Arial"/>
              </a:rPr>
              <a:t>it</a:t>
            </a:r>
            <a:r>
              <a:rPr lang="ko-KR" altLang="en-US">
                <a:cs typeface="Arial"/>
              </a:rPr>
              <a:t>.</a:t>
            </a:r>
          </a:p>
          <a:p>
            <a:pPr marL="171450" indent="-171450">
              <a:buFont typeface="Calibri" panose="020B0604020202020204" pitchFamily="34" charset="0"/>
              <a:buChar char="-"/>
            </a:pPr>
            <a:r>
              <a:rPr lang="ko-KR" altLang="en-US" err="1">
                <a:cs typeface="Arial"/>
              </a:rPr>
              <a:t>Can</a:t>
            </a:r>
            <a:r>
              <a:rPr lang="ko-KR" altLang="en-US">
                <a:cs typeface="Arial"/>
              </a:rPr>
              <a:t> </a:t>
            </a:r>
            <a:r>
              <a:rPr lang="ko-KR" altLang="en-US" err="1">
                <a:cs typeface="Arial"/>
              </a:rPr>
              <a:t>upload</a:t>
            </a:r>
            <a:r>
              <a:rPr lang="ko-KR" altLang="en-US">
                <a:cs typeface="Arial"/>
              </a:rPr>
              <a:t> and </a:t>
            </a:r>
            <a:r>
              <a:rPr lang="ko-KR" altLang="en-US" err="1">
                <a:cs typeface="Arial"/>
              </a:rPr>
              <a:t>delete</a:t>
            </a:r>
            <a:r>
              <a:rPr lang="ko-KR" altLang="en-US">
                <a:cs typeface="Arial"/>
              </a:rPr>
              <a:t> </a:t>
            </a:r>
            <a:r>
              <a:rPr lang="ko-KR" altLang="en-US" err="1">
                <a:cs typeface="Arial"/>
              </a:rPr>
              <a:t>images</a:t>
            </a:r>
            <a:r>
              <a:rPr lang="ko-KR" altLang="en-US">
                <a:cs typeface="Arial"/>
              </a:rPr>
              <a:t>.</a:t>
            </a:r>
          </a:p>
        </p:txBody>
      </p:sp>
      <p:sp>
        <p:nvSpPr>
          <p:cNvPr id="5" name="Title 4">
            <a:extLst>
              <a:ext uri="{FF2B5EF4-FFF2-40B4-BE49-F238E27FC236}">
                <a16:creationId xmlns:a16="http://schemas.microsoft.com/office/drawing/2014/main" id="{60AF2E84-BED0-E403-FB55-DBD117967027}"/>
              </a:ext>
            </a:extLst>
          </p:cNvPr>
          <p:cNvSpPr>
            <a:spLocks noGrp="1"/>
          </p:cNvSpPr>
          <p:nvPr>
            <p:ph type="ctrTitle"/>
          </p:nvPr>
        </p:nvSpPr>
        <p:spPr>
          <a:xfrm>
            <a:off x="7132507" y="6514680"/>
            <a:ext cx="2889504" cy="1251856"/>
          </a:xfrm>
        </p:spPr>
        <p:txBody>
          <a:bodyPr/>
          <a:lstStyle/>
          <a:p>
            <a:r>
              <a:rPr lang="en-US"/>
              <a:t>Learned</a:t>
            </a:r>
          </a:p>
        </p:txBody>
      </p:sp>
      <p:sp>
        <p:nvSpPr>
          <p:cNvPr id="12" name="Content Placeholder 11">
            <a:extLst>
              <a:ext uri="{FF2B5EF4-FFF2-40B4-BE49-F238E27FC236}">
                <a16:creationId xmlns:a16="http://schemas.microsoft.com/office/drawing/2014/main" id="{CC8BB6ED-EB1F-5C70-B420-88A3E8E1D31E}"/>
              </a:ext>
            </a:extLst>
          </p:cNvPr>
          <p:cNvSpPr>
            <a:spLocks noGrp="1"/>
          </p:cNvSpPr>
          <p:nvPr>
            <p:ph sz="quarter" idx="11"/>
          </p:nvPr>
        </p:nvSpPr>
        <p:spPr>
          <a:xfrm>
            <a:off x="6172484" y="3575304"/>
            <a:ext cx="2893612" cy="404672"/>
          </a:xfrm>
        </p:spPr>
        <p:txBody>
          <a:bodyPr vert="horz" lIns="91440" tIns="45720" rIns="91440" bIns="45720" rtlCol="0" anchor="t">
            <a:noAutofit/>
          </a:bodyPr>
          <a:lstStyle/>
          <a:p>
            <a:r>
              <a:rPr lang="en-US"/>
              <a:t>Hosting with Azure</a:t>
            </a:r>
          </a:p>
        </p:txBody>
      </p:sp>
      <p:sp>
        <p:nvSpPr>
          <p:cNvPr id="14" name="Text Placeholder 13">
            <a:extLst>
              <a:ext uri="{FF2B5EF4-FFF2-40B4-BE49-F238E27FC236}">
                <a16:creationId xmlns:a16="http://schemas.microsoft.com/office/drawing/2014/main" id="{54F15A2B-C586-BB63-1FD3-126E57387201}"/>
              </a:ext>
            </a:extLst>
          </p:cNvPr>
          <p:cNvSpPr>
            <a:spLocks noGrp="1"/>
          </p:cNvSpPr>
          <p:nvPr>
            <p:ph type="body" sz="quarter" idx="12"/>
          </p:nvPr>
        </p:nvSpPr>
        <p:spPr>
          <a:xfrm>
            <a:off x="6172484" y="4350333"/>
            <a:ext cx="2893612" cy="1741653"/>
          </a:xfrm>
        </p:spPr>
        <p:txBody>
          <a:bodyPr vert="horz" lIns="91440" tIns="45720" rIns="91440" bIns="45720" rtlCol="0" anchor="t">
            <a:normAutofit/>
          </a:bodyPr>
          <a:lstStyle/>
          <a:p>
            <a:pPr marL="171450" indent="-171450">
              <a:buFont typeface="Calibri" panose="020B0604020202020204" pitchFamily="34" charset="0"/>
              <a:buChar char="-"/>
            </a:pPr>
            <a:r>
              <a:rPr lang="en-US">
                <a:cs typeface="Arial"/>
              </a:rPr>
              <a:t>At first, there were some crashes with the database.</a:t>
            </a:r>
          </a:p>
          <a:p>
            <a:pPr marL="171450" indent="-171450">
              <a:buFont typeface="Calibri" panose="020B0604020202020204" pitchFamily="34" charset="0"/>
              <a:buChar char="-"/>
            </a:pPr>
            <a:r>
              <a:rPr lang="en-US">
                <a:cs typeface="Arial"/>
              </a:rPr>
              <a:t>Need to check the server log. </a:t>
            </a:r>
            <a:endParaRPr lang="en-US"/>
          </a:p>
          <a:p>
            <a:pPr marL="171450" indent="-171450">
              <a:buFont typeface="Calibri" panose="020B0604020202020204" pitchFamily="34" charset="0"/>
              <a:buChar char="-"/>
            </a:pPr>
            <a:r>
              <a:rPr lang="en-US">
                <a:cs typeface="Arial"/>
              </a:rPr>
              <a:t>Need check exception about azure services to access.</a:t>
            </a:r>
            <a:endParaRPr lang="en-US"/>
          </a:p>
        </p:txBody>
      </p:sp>
      <p:pic>
        <p:nvPicPr>
          <p:cNvPr id="7" name="Picture 7" descr="Graphical user interface, text&#10;&#10;Description automatically generated">
            <a:extLst>
              <a:ext uri="{FF2B5EF4-FFF2-40B4-BE49-F238E27FC236}">
                <a16:creationId xmlns:a16="http://schemas.microsoft.com/office/drawing/2014/main" id="{50ADE1FA-97D6-F4EE-A230-E60E3BBD0B93}"/>
              </a:ext>
            </a:extLst>
          </p:cNvPr>
          <p:cNvPicPr>
            <a:picLocks noChangeAspect="1"/>
          </p:cNvPicPr>
          <p:nvPr/>
        </p:nvPicPr>
        <p:blipFill>
          <a:blip r:embed="rId2"/>
          <a:stretch>
            <a:fillRect/>
          </a:stretch>
        </p:blipFill>
        <p:spPr>
          <a:xfrm>
            <a:off x="6316878" y="2156411"/>
            <a:ext cx="3278680" cy="676590"/>
          </a:xfrm>
          <a:prstGeom prst="rect">
            <a:avLst/>
          </a:prstGeom>
        </p:spPr>
      </p:pic>
      <p:pic>
        <p:nvPicPr>
          <p:cNvPr id="8" name="Picture 8" descr="Text&#10;&#10;Description automatically generated">
            <a:extLst>
              <a:ext uri="{FF2B5EF4-FFF2-40B4-BE49-F238E27FC236}">
                <a16:creationId xmlns:a16="http://schemas.microsoft.com/office/drawing/2014/main" id="{925BD71E-5DE1-74AB-0F37-27C4766834AD}"/>
              </a:ext>
            </a:extLst>
          </p:cNvPr>
          <p:cNvPicPr>
            <a:picLocks noChangeAspect="1"/>
          </p:cNvPicPr>
          <p:nvPr/>
        </p:nvPicPr>
        <p:blipFill>
          <a:blip r:embed="rId3"/>
          <a:stretch>
            <a:fillRect/>
          </a:stretch>
        </p:blipFill>
        <p:spPr>
          <a:xfrm>
            <a:off x="96569" y="104972"/>
            <a:ext cx="2928061" cy="2303250"/>
          </a:xfrm>
          <a:prstGeom prst="rect">
            <a:avLst/>
          </a:prstGeom>
        </p:spPr>
      </p:pic>
      <p:pic>
        <p:nvPicPr>
          <p:cNvPr id="9" name="Picture 9" descr="Text&#10;&#10;Description automatically generated">
            <a:extLst>
              <a:ext uri="{FF2B5EF4-FFF2-40B4-BE49-F238E27FC236}">
                <a16:creationId xmlns:a16="http://schemas.microsoft.com/office/drawing/2014/main" id="{5A1D4674-9081-49B3-C17C-0A506FAF8C9D}"/>
              </a:ext>
            </a:extLst>
          </p:cNvPr>
          <p:cNvPicPr>
            <a:picLocks noChangeAspect="1"/>
          </p:cNvPicPr>
          <p:nvPr/>
        </p:nvPicPr>
        <p:blipFill>
          <a:blip r:embed="rId4"/>
          <a:stretch>
            <a:fillRect/>
          </a:stretch>
        </p:blipFill>
        <p:spPr>
          <a:xfrm>
            <a:off x="3141016" y="104519"/>
            <a:ext cx="2993801" cy="2808205"/>
          </a:xfrm>
          <a:prstGeom prst="rect">
            <a:avLst/>
          </a:prstGeom>
        </p:spPr>
      </p:pic>
      <p:pic>
        <p:nvPicPr>
          <p:cNvPr id="10" name="Picture 10" descr="Graphical user interface, text, application&#10;&#10;Description automatically generated">
            <a:extLst>
              <a:ext uri="{FF2B5EF4-FFF2-40B4-BE49-F238E27FC236}">
                <a16:creationId xmlns:a16="http://schemas.microsoft.com/office/drawing/2014/main" id="{386A5AB8-E8AF-F0C5-22D2-A9D0B747B702}"/>
              </a:ext>
            </a:extLst>
          </p:cNvPr>
          <p:cNvPicPr>
            <a:picLocks noChangeAspect="1"/>
          </p:cNvPicPr>
          <p:nvPr/>
        </p:nvPicPr>
        <p:blipFill>
          <a:blip r:embed="rId5"/>
          <a:stretch>
            <a:fillRect/>
          </a:stretch>
        </p:blipFill>
        <p:spPr>
          <a:xfrm>
            <a:off x="6316877" y="202226"/>
            <a:ext cx="3640256" cy="1791135"/>
          </a:xfrm>
          <a:prstGeom prst="rect">
            <a:avLst/>
          </a:prstGeom>
        </p:spPr>
      </p:pic>
    </p:spTree>
    <p:extLst>
      <p:ext uri="{BB962C8B-B14F-4D97-AF65-F5344CB8AC3E}">
        <p14:creationId xmlns:p14="http://schemas.microsoft.com/office/powerpoint/2010/main" val="3511508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07199597-FB73-4C73-C2BA-898E8294790D}"/>
              </a:ext>
            </a:extLst>
          </p:cNvPr>
          <p:cNvSpPr>
            <a:spLocks noGrp="1"/>
          </p:cNvSpPr>
          <p:nvPr>
            <p:ph sz="quarter" idx="11"/>
          </p:nvPr>
        </p:nvSpPr>
        <p:spPr>
          <a:xfrm>
            <a:off x="3352175" y="6592121"/>
            <a:ext cx="4409495" cy="404672"/>
          </a:xfrm>
        </p:spPr>
        <p:txBody>
          <a:bodyPr vert="horz" lIns="91440" tIns="45720" rIns="91440" bIns="45720" rtlCol="0" anchor="t">
            <a:noAutofit/>
          </a:bodyPr>
          <a:lstStyle/>
          <a:p>
            <a:r>
              <a:rPr lang="fr-FR"/>
              <a:t> </a:t>
            </a:r>
            <a:r>
              <a:rPr lang="en-CA"/>
              <a:t>Database</a:t>
            </a:r>
            <a:r>
              <a:rPr lang="fr-FR"/>
              <a:t> Structure</a:t>
            </a:r>
          </a:p>
        </p:txBody>
      </p:sp>
      <p:pic>
        <p:nvPicPr>
          <p:cNvPr id="2" name="Picture 2">
            <a:extLst>
              <a:ext uri="{FF2B5EF4-FFF2-40B4-BE49-F238E27FC236}">
                <a16:creationId xmlns:a16="http://schemas.microsoft.com/office/drawing/2014/main" id="{172CF9E1-8709-777D-3DB6-5EDA4DD00350}"/>
              </a:ext>
            </a:extLst>
          </p:cNvPr>
          <p:cNvPicPr>
            <a:picLocks noChangeAspect="1"/>
          </p:cNvPicPr>
          <p:nvPr/>
        </p:nvPicPr>
        <p:blipFill>
          <a:blip r:embed="rId3"/>
          <a:stretch>
            <a:fillRect/>
          </a:stretch>
        </p:blipFill>
        <p:spPr>
          <a:xfrm>
            <a:off x="-2304" y="3281"/>
            <a:ext cx="10057336" cy="6152823"/>
          </a:xfrm>
          <a:prstGeom prst="rect">
            <a:avLst/>
          </a:prstGeom>
        </p:spPr>
      </p:pic>
    </p:spTree>
    <p:extLst>
      <p:ext uri="{BB962C8B-B14F-4D97-AF65-F5344CB8AC3E}">
        <p14:creationId xmlns:p14="http://schemas.microsoft.com/office/powerpoint/2010/main" val="1139043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FD30442A-A1AE-4FD1-B045-22F09C71CB76}"/>
              </a:ext>
            </a:extLst>
          </p:cNvPr>
          <p:cNvSpPr>
            <a:spLocks noGrp="1"/>
          </p:cNvSpPr>
          <p:nvPr>
            <p:ph type="title"/>
          </p:nvPr>
        </p:nvSpPr>
        <p:spPr>
          <a:xfrm>
            <a:off x="196516" y="3572573"/>
            <a:ext cx="2804477" cy="778135"/>
          </a:xfrm>
        </p:spPr>
        <p:txBody>
          <a:bodyPr/>
          <a:lstStyle/>
          <a:p>
            <a:r>
              <a:rPr lang="en-US"/>
              <a:t>Possible Future Implementations</a:t>
            </a:r>
            <a:br>
              <a:rPr lang="en-US"/>
            </a:br>
            <a:endParaRPr lang="en-US"/>
          </a:p>
        </p:txBody>
      </p:sp>
      <p:sp>
        <p:nvSpPr>
          <p:cNvPr id="32" name="Text Placeholder 31">
            <a:extLst>
              <a:ext uri="{FF2B5EF4-FFF2-40B4-BE49-F238E27FC236}">
                <a16:creationId xmlns:a16="http://schemas.microsoft.com/office/drawing/2014/main" id="{B16388D3-BE48-44F4-A6D7-DDF229373084}"/>
              </a:ext>
            </a:extLst>
          </p:cNvPr>
          <p:cNvSpPr>
            <a:spLocks noGrp="1"/>
          </p:cNvSpPr>
          <p:nvPr>
            <p:ph type="body" sz="quarter" idx="14"/>
          </p:nvPr>
        </p:nvSpPr>
        <p:spPr>
          <a:xfrm>
            <a:off x="228600" y="4471779"/>
            <a:ext cx="2804477" cy="3053449"/>
          </a:xfrm>
        </p:spPr>
        <p:txBody>
          <a:bodyPr vert="horz" lIns="0" tIns="45720" rIns="91440" bIns="45720" rtlCol="0" anchor="t">
            <a:normAutofit/>
          </a:bodyPr>
          <a:lstStyle/>
          <a:p>
            <a:pPr marL="285750" indent="-285750">
              <a:buChar char="•"/>
            </a:pPr>
            <a:r>
              <a:rPr lang="en-US" sz="1400" dirty="0">
                <a:cs typeface="Arial"/>
              </a:rPr>
              <a:t>Integrate a job search page with full crud, chatting, history.</a:t>
            </a:r>
            <a:endParaRPr lang="en-US" sz="1400" dirty="0"/>
          </a:p>
          <a:p>
            <a:pPr marL="285750" indent="-285750">
              <a:buChar char="•"/>
            </a:pPr>
            <a:r>
              <a:rPr lang="en-US" sz="1400" dirty="0">
                <a:cs typeface="Arial"/>
              </a:rPr>
              <a:t>Mobile app</a:t>
            </a:r>
            <a:endParaRPr lang="en-US" sz="1400" dirty="0"/>
          </a:p>
          <a:p>
            <a:pPr marL="285750" indent="-285750">
              <a:buChar char="•"/>
            </a:pPr>
            <a:endParaRPr lang="en-US" sz="1400"/>
          </a:p>
          <a:p>
            <a:endParaRPr lang="en-US" sz="1400"/>
          </a:p>
          <a:p>
            <a:endParaRPr lang="en-US" sz="1400"/>
          </a:p>
          <a:p>
            <a:endParaRPr lang="en-US" sz="1400"/>
          </a:p>
        </p:txBody>
      </p:sp>
      <p:sp>
        <p:nvSpPr>
          <p:cNvPr id="3" name="Title 85">
            <a:extLst>
              <a:ext uri="{FF2B5EF4-FFF2-40B4-BE49-F238E27FC236}">
                <a16:creationId xmlns:a16="http://schemas.microsoft.com/office/drawing/2014/main" id="{8662971D-AD7E-9A6B-9B02-23513812C4FD}"/>
              </a:ext>
            </a:extLst>
          </p:cNvPr>
          <p:cNvSpPr txBox="1">
            <a:spLocks/>
          </p:cNvSpPr>
          <p:nvPr/>
        </p:nvSpPr>
        <p:spPr>
          <a:xfrm>
            <a:off x="7057407" y="3875394"/>
            <a:ext cx="2804477" cy="475315"/>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lang="en-US" sz="2400" b="0" kern="1200">
                <a:solidFill>
                  <a:schemeClr val="bg1"/>
                </a:solidFill>
                <a:latin typeface="+mj-lt"/>
                <a:ea typeface="+mn-ea"/>
                <a:cs typeface="+mn-cs"/>
              </a:defRPr>
            </a:lvl1pPr>
          </a:lstStyle>
          <a:p>
            <a:r>
              <a:rPr lang="fr-CA" dirty="0"/>
              <a:t>More </a:t>
            </a:r>
            <a:r>
              <a:rPr lang="en-US" dirty="0"/>
              <a:t>Features ?</a:t>
            </a:r>
            <a:br>
              <a:rPr lang="fr-CA" dirty="0"/>
            </a:br>
            <a:endParaRPr lang="fr-CA"/>
          </a:p>
        </p:txBody>
      </p:sp>
      <p:sp>
        <p:nvSpPr>
          <p:cNvPr id="6" name="Text Placeholder 31">
            <a:extLst>
              <a:ext uri="{FF2B5EF4-FFF2-40B4-BE49-F238E27FC236}">
                <a16:creationId xmlns:a16="http://schemas.microsoft.com/office/drawing/2014/main" id="{46989CFE-14FA-81FB-D6DE-082128438138}"/>
              </a:ext>
            </a:extLst>
          </p:cNvPr>
          <p:cNvSpPr txBox="1">
            <a:spLocks/>
          </p:cNvSpPr>
          <p:nvPr/>
        </p:nvSpPr>
        <p:spPr>
          <a:xfrm>
            <a:off x="7057406" y="4471779"/>
            <a:ext cx="2804477" cy="3114839"/>
          </a:xfrm>
          <a:prstGeom prst="rect">
            <a:avLst/>
          </a:prstGeom>
        </p:spPr>
        <p:txBody>
          <a:bodyPr vert="horz" lIns="0" tIns="45720" rIns="91440" bIns="45720" rtlCol="0" anchor="t">
            <a:normAutofit/>
          </a:bodyPr>
          <a:lstStyle>
            <a:lvl1pPr marL="0" indent="0" algn="l" defTabSz="914400" rtl="0" eaLnBrk="1" latinLnBrk="0" hangingPunct="1">
              <a:lnSpc>
                <a:spcPct val="150000"/>
              </a:lnSpc>
              <a:spcBef>
                <a:spcPts val="1200"/>
              </a:spcBef>
              <a:buFont typeface="Arial" panose="020B0604020202020204" pitchFamily="34" charset="0"/>
              <a:buNone/>
              <a:defRPr sz="1200" kern="1200">
                <a:solidFill>
                  <a:schemeClr val="bg1"/>
                </a:solidFill>
                <a:latin typeface="+mn-lt"/>
                <a:ea typeface="+mn-ea"/>
                <a:cs typeface="Arial" panose="020B0604020202020204" pitchFamily="34" charset="0"/>
              </a:defRPr>
            </a:lvl1pPr>
            <a:lvl2pPr marL="457200" indent="0" algn="l" defTabSz="914400" rtl="0" eaLnBrk="1" latinLnBrk="0" hangingPunct="1">
              <a:lnSpc>
                <a:spcPct val="150000"/>
              </a:lnSpc>
              <a:spcBef>
                <a:spcPts val="1200"/>
              </a:spcBef>
              <a:buFont typeface="Arial" panose="020B0604020202020204" pitchFamily="34" charset="0"/>
              <a:buNone/>
              <a:defRPr sz="1200" kern="1200">
                <a:solidFill>
                  <a:schemeClr val="bg1"/>
                </a:solidFill>
                <a:latin typeface="+mn-lt"/>
                <a:ea typeface="+mn-ea"/>
                <a:cs typeface="Arial" panose="020B0604020202020204" pitchFamily="34" charset="0"/>
              </a:defRPr>
            </a:lvl2pPr>
            <a:lvl3pPr marL="914400" indent="0" algn="l" defTabSz="914400" rtl="0" eaLnBrk="1" latinLnBrk="0" hangingPunct="1">
              <a:lnSpc>
                <a:spcPct val="150000"/>
              </a:lnSpc>
              <a:spcBef>
                <a:spcPts val="1200"/>
              </a:spcBef>
              <a:buFont typeface="Arial" panose="020B0604020202020204" pitchFamily="34" charset="0"/>
              <a:buNone/>
              <a:defRPr sz="1200" kern="1200">
                <a:solidFill>
                  <a:schemeClr val="bg1"/>
                </a:solidFill>
                <a:latin typeface="+mn-lt"/>
                <a:ea typeface="+mn-ea"/>
                <a:cs typeface="Arial" panose="020B0604020202020204" pitchFamily="34" charset="0"/>
              </a:defRPr>
            </a:lvl3pPr>
            <a:lvl4pPr marL="1371600" indent="0" algn="l" defTabSz="914400" rtl="0" eaLnBrk="1" latinLnBrk="0" hangingPunct="1">
              <a:lnSpc>
                <a:spcPct val="150000"/>
              </a:lnSpc>
              <a:spcBef>
                <a:spcPts val="1200"/>
              </a:spcBef>
              <a:buFont typeface="Arial" panose="020B0604020202020204" pitchFamily="34" charset="0"/>
              <a:buNone/>
              <a:defRPr sz="1200" kern="1200">
                <a:solidFill>
                  <a:schemeClr val="bg1"/>
                </a:solidFill>
                <a:latin typeface="+mn-lt"/>
                <a:ea typeface="+mn-ea"/>
                <a:cs typeface="Arial" panose="020B0604020202020204" pitchFamily="34" charset="0"/>
              </a:defRPr>
            </a:lvl4pPr>
            <a:lvl5pPr marL="1828800" indent="0" algn="l" defTabSz="914400" rtl="0" eaLnBrk="1" latinLnBrk="0" hangingPunct="1">
              <a:lnSpc>
                <a:spcPct val="150000"/>
              </a:lnSpc>
              <a:spcBef>
                <a:spcPts val="1200"/>
              </a:spcBef>
              <a:buFont typeface="Arial" panose="020B0604020202020204" pitchFamily="34" charset="0"/>
              <a:buNone/>
              <a:defRPr sz="12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sz="1400" dirty="0">
                <a:cs typeface="Arial"/>
              </a:rPr>
              <a:t>Better UI design</a:t>
            </a:r>
            <a:endParaRPr lang="en-US" sz="1400" dirty="0"/>
          </a:p>
          <a:p>
            <a:pPr marL="171450" indent="-171450">
              <a:buChar char="•"/>
            </a:pPr>
            <a:r>
              <a:rPr lang="en-US" sz="1400" dirty="0">
                <a:cs typeface="Arial"/>
              </a:rPr>
              <a:t>Improved database design</a:t>
            </a:r>
            <a:endParaRPr lang="en-US" sz="1400" dirty="0"/>
          </a:p>
          <a:p>
            <a:pPr marL="171450" indent="-171450">
              <a:buChar char="•"/>
            </a:pPr>
            <a:endParaRPr lang="en-US" sz="1400" dirty="0"/>
          </a:p>
          <a:p>
            <a:pPr marL="171450" indent="-171450">
              <a:buChar char="•"/>
            </a:pPr>
            <a:endParaRPr lang="en-US" sz="1400"/>
          </a:p>
          <a:p>
            <a:pPr marL="171450" indent="-171450">
              <a:buChar char="•"/>
            </a:pPr>
            <a:endParaRPr lang="en-US" sz="1400"/>
          </a:p>
          <a:p>
            <a:pPr marL="171450" indent="-171450">
              <a:buChar char="•"/>
            </a:pPr>
            <a:endParaRPr lang="en-US" sz="1400"/>
          </a:p>
          <a:p>
            <a:endParaRPr lang="en-US" sz="1400"/>
          </a:p>
        </p:txBody>
      </p:sp>
      <p:pic>
        <p:nvPicPr>
          <p:cNvPr id="5" name="Picture 6">
            <a:extLst>
              <a:ext uri="{FF2B5EF4-FFF2-40B4-BE49-F238E27FC236}">
                <a16:creationId xmlns:a16="http://schemas.microsoft.com/office/drawing/2014/main" id="{4B41D871-4512-9F25-5A2C-40511C9A48C1}"/>
              </a:ext>
            </a:extLst>
          </p:cNvPr>
          <p:cNvPicPr>
            <a:picLocks noGrp="1" noChangeAspect="1"/>
          </p:cNvPicPr>
          <p:nvPr>
            <p:ph type="pic" sz="quarter" idx="11"/>
          </p:nvPr>
        </p:nvPicPr>
        <p:blipFill rotWithShape="1">
          <a:blip r:embed="rId3"/>
          <a:srcRect l="18676" r="18676"/>
          <a:stretch/>
        </p:blipFill>
        <p:spPr/>
      </p:pic>
      <p:pic>
        <p:nvPicPr>
          <p:cNvPr id="11" name="Picture 11" descr="Student raising hand in classroom">
            <a:extLst>
              <a:ext uri="{FF2B5EF4-FFF2-40B4-BE49-F238E27FC236}">
                <a16:creationId xmlns:a16="http://schemas.microsoft.com/office/drawing/2014/main" id="{CE9C181D-A189-E722-16D9-FE1421B28F2C}"/>
              </a:ext>
            </a:extLst>
          </p:cNvPr>
          <p:cNvPicPr>
            <a:picLocks noGrp="1" noChangeAspect="1"/>
          </p:cNvPicPr>
          <p:nvPr>
            <p:ph type="pic" sz="quarter" idx="10"/>
          </p:nvPr>
        </p:nvPicPr>
        <p:blipFill rotWithShape="1">
          <a:blip r:embed="rId4"/>
          <a:srcRect l="16186" r="16186"/>
          <a:stretch/>
        </p:blipFill>
        <p:spPr/>
      </p:pic>
      <p:pic>
        <p:nvPicPr>
          <p:cNvPr id="17" name="Picture 17">
            <a:extLst>
              <a:ext uri="{FF2B5EF4-FFF2-40B4-BE49-F238E27FC236}">
                <a16:creationId xmlns:a16="http://schemas.microsoft.com/office/drawing/2014/main" id="{B6D54DCC-C25F-4433-7445-BE8AF4E273CE}"/>
              </a:ext>
            </a:extLst>
          </p:cNvPr>
          <p:cNvPicPr>
            <a:picLocks noGrp="1" noChangeAspect="1"/>
          </p:cNvPicPr>
          <p:nvPr>
            <p:ph type="pic" sz="quarter" idx="12"/>
          </p:nvPr>
        </p:nvPicPr>
        <p:blipFill rotWithShape="1">
          <a:blip r:embed="rId5"/>
          <a:srcRect t="8127" b="8127"/>
          <a:stretch/>
        </p:blipFill>
        <p:spPr/>
      </p:pic>
    </p:spTree>
    <p:extLst>
      <p:ext uri="{BB962C8B-B14F-4D97-AF65-F5344CB8AC3E}">
        <p14:creationId xmlns:p14="http://schemas.microsoft.com/office/powerpoint/2010/main" val="2711574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FD30442A-A1AE-4FD1-B045-22F09C71CB76}"/>
              </a:ext>
            </a:extLst>
          </p:cNvPr>
          <p:cNvSpPr>
            <a:spLocks noGrp="1"/>
          </p:cNvSpPr>
          <p:nvPr>
            <p:ph type="title"/>
          </p:nvPr>
        </p:nvSpPr>
        <p:spPr>
          <a:xfrm>
            <a:off x="196516" y="3875393"/>
            <a:ext cx="2804477" cy="475315"/>
          </a:xfrm>
        </p:spPr>
        <p:txBody>
          <a:bodyPr/>
          <a:lstStyle/>
          <a:p>
            <a:r>
              <a:rPr lang="en-US"/>
              <a:t>Business Concept</a:t>
            </a:r>
            <a:br>
              <a:rPr lang="en-US"/>
            </a:br>
            <a:endParaRPr lang="en-US"/>
          </a:p>
        </p:txBody>
      </p:sp>
      <p:sp>
        <p:nvSpPr>
          <p:cNvPr id="32" name="Text Placeholder 31">
            <a:extLst>
              <a:ext uri="{FF2B5EF4-FFF2-40B4-BE49-F238E27FC236}">
                <a16:creationId xmlns:a16="http://schemas.microsoft.com/office/drawing/2014/main" id="{B16388D3-BE48-44F4-A6D7-DDF229373084}"/>
              </a:ext>
            </a:extLst>
          </p:cNvPr>
          <p:cNvSpPr>
            <a:spLocks noGrp="1"/>
          </p:cNvSpPr>
          <p:nvPr>
            <p:ph type="body" sz="quarter" idx="14"/>
          </p:nvPr>
        </p:nvSpPr>
        <p:spPr>
          <a:xfrm>
            <a:off x="228600" y="4471779"/>
            <a:ext cx="2804477" cy="3053449"/>
          </a:xfrm>
        </p:spPr>
        <p:txBody>
          <a:bodyPr vert="horz" lIns="0" tIns="45720" rIns="91440" bIns="45720" rtlCol="0" anchor="t">
            <a:normAutofit/>
          </a:bodyPr>
          <a:lstStyle/>
          <a:p>
            <a:r>
              <a:rPr lang="en-US" sz="1600">
                <a:cs typeface="Arial"/>
              </a:rPr>
              <a:t>To provide a simple way to do transactions for your local community in a safe, easy, and reliable way!</a:t>
            </a:r>
            <a:endParaRPr lang="en-US"/>
          </a:p>
          <a:p>
            <a:endParaRPr lang="en-US"/>
          </a:p>
          <a:p>
            <a:endParaRPr lang="en-US"/>
          </a:p>
        </p:txBody>
      </p:sp>
      <p:pic>
        <p:nvPicPr>
          <p:cNvPr id="8" name="Picture Placeholder 7" descr="pen drawing line graph">
            <a:extLst>
              <a:ext uri="{FF2B5EF4-FFF2-40B4-BE49-F238E27FC236}">
                <a16:creationId xmlns:a16="http://schemas.microsoft.com/office/drawing/2014/main" id="{CB99DC04-3520-4C11-90E0-A4F0438ED385}"/>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l="425" r="425"/>
          <a:stretch/>
        </p:blipFill>
        <p:spPr/>
      </p:pic>
      <p:sp>
        <p:nvSpPr>
          <p:cNvPr id="3" name="Title 85">
            <a:extLst>
              <a:ext uri="{FF2B5EF4-FFF2-40B4-BE49-F238E27FC236}">
                <a16:creationId xmlns:a16="http://schemas.microsoft.com/office/drawing/2014/main" id="{8662971D-AD7E-9A6B-9B02-23513812C4FD}"/>
              </a:ext>
            </a:extLst>
          </p:cNvPr>
          <p:cNvSpPr txBox="1">
            <a:spLocks/>
          </p:cNvSpPr>
          <p:nvPr/>
        </p:nvSpPr>
        <p:spPr>
          <a:xfrm>
            <a:off x="7057407" y="3875394"/>
            <a:ext cx="2804477" cy="475315"/>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lang="en-US" sz="2400" b="0" kern="1200">
                <a:solidFill>
                  <a:schemeClr val="bg1"/>
                </a:solidFill>
                <a:latin typeface="+mj-lt"/>
                <a:ea typeface="+mn-ea"/>
                <a:cs typeface="+mn-cs"/>
              </a:defRPr>
            </a:lvl1pPr>
          </a:lstStyle>
          <a:p>
            <a:r>
              <a:rPr lang="en-CA"/>
              <a:t>Features</a:t>
            </a:r>
            <a:br>
              <a:rPr lang="fr-CA"/>
            </a:br>
            <a:endParaRPr lang="fr-CA"/>
          </a:p>
        </p:txBody>
      </p:sp>
      <p:sp>
        <p:nvSpPr>
          <p:cNvPr id="6" name="Text Placeholder 31">
            <a:extLst>
              <a:ext uri="{FF2B5EF4-FFF2-40B4-BE49-F238E27FC236}">
                <a16:creationId xmlns:a16="http://schemas.microsoft.com/office/drawing/2014/main" id="{46989CFE-14FA-81FB-D6DE-082128438138}"/>
              </a:ext>
            </a:extLst>
          </p:cNvPr>
          <p:cNvSpPr txBox="1">
            <a:spLocks/>
          </p:cNvSpPr>
          <p:nvPr/>
        </p:nvSpPr>
        <p:spPr>
          <a:xfrm>
            <a:off x="7057406" y="4471779"/>
            <a:ext cx="2804477" cy="3114839"/>
          </a:xfrm>
          <a:prstGeom prst="rect">
            <a:avLst/>
          </a:prstGeom>
        </p:spPr>
        <p:txBody>
          <a:bodyPr vert="horz" lIns="0" tIns="45720" rIns="91440" bIns="45720" rtlCol="0" anchor="t">
            <a:normAutofit/>
          </a:bodyPr>
          <a:lstStyle>
            <a:lvl1pPr marL="0" indent="0" algn="l" defTabSz="914400" rtl="0" eaLnBrk="1" latinLnBrk="0" hangingPunct="1">
              <a:lnSpc>
                <a:spcPct val="150000"/>
              </a:lnSpc>
              <a:spcBef>
                <a:spcPts val="1200"/>
              </a:spcBef>
              <a:buFont typeface="Arial" panose="020B0604020202020204" pitchFamily="34" charset="0"/>
              <a:buNone/>
              <a:defRPr sz="1200" kern="1200">
                <a:solidFill>
                  <a:schemeClr val="bg1"/>
                </a:solidFill>
                <a:latin typeface="+mn-lt"/>
                <a:ea typeface="+mn-ea"/>
                <a:cs typeface="Arial" panose="020B0604020202020204" pitchFamily="34" charset="0"/>
              </a:defRPr>
            </a:lvl1pPr>
            <a:lvl2pPr marL="457200" indent="0" algn="l" defTabSz="914400" rtl="0" eaLnBrk="1" latinLnBrk="0" hangingPunct="1">
              <a:lnSpc>
                <a:spcPct val="150000"/>
              </a:lnSpc>
              <a:spcBef>
                <a:spcPts val="1200"/>
              </a:spcBef>
              <a:buFont typeface="Arial" panose="020B0604020202020204" pitchFamily="34" charset="0"/>
              <a:buNone/>
              <a:defRPr sz="1200" kern="1200">
                <a:solidFill>
                  <a:schemeClr val="bg1"/>
                </a:solidFill>
                <a:latin typeface="+mn-lt"/>
                <a:ea typeface="+mn-ea"/>
                <a:cs typeface="Arial" panose="020B0604020202020204" pitchFamily="34" charset="0"/>
              </a:defRPr>
            </a:lvl2pPr>
            <a:lvl3pPr marL="914400" indent="0" algn="l" defTabSz="914400" rtl="0" eaLnBrk="1" latinLnBrk="0" hangingPunct="1">
              <a:lnSpc>
                <a:spcPct val="150000"/>
              </a:lnSpc>
              <a:spcBef>
                <a:spcPts val="1200"/>
              </a:spcBef>
              <a:buFont typeface="Arial" panose="020B0604020202020204" pitchFamily="34" charset="0"/>
              <a:buNone/>
              <a:defRPr sz="1200" kern="1200">
                <a:solidFill>
                  <a:schemeClr val="bg1"/>
                </a:solidFill>
                <a:latin typeface="+mn-lt"/>
                <a:ea typeface="+mn-ea"/>
                <a:cs typeface="Arial" panose="020B0604020202020204" pitchFamily="34" charset="0"/>
              </a:defRPr>
            </a:lvl3pPr>
            <a:lvl4pPr marL="1371600" indent="0" algn="l" defTabSz="914400" rtl="0" eaLnBrk="1" latinLnBrk="0" hangingPunct="1">
              <a:lnSpc>
                <a:spcPct val="150000"/>
              </a:lnSpc>
              <a:spcBef>
                <a:spcPts val="1200"/>
              </a:spcBef>
              <a:buFont typeface="Arial" panose="020B0604020202020204" pitchFamily="34" charset="0"/>
              <a:buNone/>
              <a:defRPr sz="1200" kern="1200">
                <a:solidFill>
                  <a:schemeClr val="bg1"/>
                </a:solidFill>
                <a:latin typeface="+mn-lt"/>
                <a:ea typeface="+mn-ea"/>
                <a:cs typeface="Arial" panose="020B0604020202020204" pitchFamily="34" charset="0"/>
              </a:defRPr>
            </a:lvl4pPr>
            <a:lvl5pPr marL="1828800" indent="0" algn="l" defTabSz="914400" rtl="0" eaLnBrk="1" latinLnBrk="0" hangingPunct="1">
              <a:lnSpc>
                <a:spcPct val="150000"/>
              </a:lnSpc>
              <a:spcBef>
                <a:spcPts val="1200"/>
              </a:spcBef>
              <a:buFont typeface="Arial" panose="020B0604020202020204" pitchFamily="34" charset="0"/>
              <a:buNone/>
              <a:defRPr sz="12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a:cs typeface="Arial"/>
              </a:rPr>
              <a:t>Ease of use</a:t>
            </a:r>
            <a:endParaRPr lang="en-US"/>
          </a:p>
          <a:p>
            <a:pPr marL="171450" indent="-171450">
              <a:buChar char="•"/>
            </a:pPr>
            <a:r>
              <a:rPr lang="en-US">
                <a:cs typeface="Arial"/>
              </a:rPr>
              <a:t>Facilitate easy transactions</a:t>
            </a:r>
            <a:endParaRPr lang="en-US"/>
          </a:p>
          <a:p>
            <a:pPr marL="171450" indent="-171450">
              <a:buFont typeface="Arial" panose="020B0604020202020204" pitchFamily="34" charset="0"/>
              <a:buChar char="•"/>
            </a:pPr>
            <a:r>
              <a:rPr lang="en-US">
                <a:cs typeface="Arial"/>
              </a:rPr>
              <a:t>Rating of sellers/reviews</a:t>
            </a:r>
            <a:endParaRPr lang="en-US"/>
          </a:p>
          <a:p>
            <a:pPr marL="171450" indent="-171450">
              <a:buChar char="•"/>
            </a:pPr>
            <a:r>
              <a:rPr lang="en-US">
                <a:cs typeface="Arial"/>
              </a:rPr>
              <a:t>Chatting (for specific questions)</a:t>
            </a:r>
            <a:endParaRPr lang="en-US"/>
          </a:p>
          <a:p>
            <a:pPr marL="171450" indent="-171450">
              <a:buChar char="•"/>
            </a:pPr>
            <a:r>
              <a:rPr lang="en-US">
                <a:cs typeface="Arial"/>
              </a:rPr>
              <a:t>Location (API)</a:t>
            </a:r>
            <a:endParaRPr lang="en-US"/>
          </a:p>
          <a:p>
            <a:pPr marL="171450" indent="-171450">
              <a:buChar char="•"/>
            </a:pPr>
            <a:r>
              <a:rPr lang="en-US">
                <a:cs typeface="Arial"/>
              </a:rPr>
              <a:t>Accounts for user and admin</a:t>
            </a:r>
            <a:endParaRPr lang="en-US"/>
          </a:p>
          <a:p>
            <a:pPr marL="171450" indent="-171450">
              <a:buChar char="•"/>
            </a:pPr>
            <a:endParaRPr lang="en-US"/>
          </a:p>
          <a:p>
            <a:pPr marL="171450" indent="-171450">
              <a:buChar char="•"/>
            </a:pPr>
            <a:endParaRPr lang="en-US"/>
          </a:p>
          <a:p>
            <a:pPr marL="171450" indent="-171450">
              <a:buChar char="•"/>
            </a:pPr>
            <a:endParaRPr lang="en-US"/>
          </a:p>
          <a:p>
            <a:endParaRPr lang="en-US"/>
          </a:p>
        </p:txBody>
      </p:sp>
      <p:pic>
        <p:nvPicPr>
          <p:cNvPr id="2" name="Picture 3">
            <a:extLst>
              <a:ext uri="{FF2B5EF4-FFF2-40B4-BE49-F238E27FC236}">
                <a16:creationId xmlns:a16="http://schemas.microsoft.com/office/drawing/2014/main" id="{20C26CBD-C081-7389-9C6C-5B24CF40FE6E}"/>
              </a:ext>
            </a:extLst>
          </p:cNvPr>
          <p:cNvPicPr>
            <a:picLocks noChangeAspect="1"/>
          </p:cNvPicPr>
          <p:nvPr/>
        </p:nvPicPr>
        <p:blipFill>
          <a:blip r:embed="rId4"/>
          <a:stretch>
            <a:fillRect/>
          </a:stretch>
        </p:blipFill>
        <p:spPr>
          <a:xfrm>
            <a:off x="3348146" y="4473982"/>
            <a:ext cx="3354848" cy="3297008"/>
          </a:xfrm>
          <a:prstGeom prst="rect">
            <a:avLst/>
          </a:prstGeom>
        </p:spPr>
      </p:pic>
      <p:pic>
        <p:nvPicPr>
          <p:cNvPr id="11" name="Picture 11">
            <a:extLst>
              <a:ext uri="{FF2B5EF4-FFF2-40B4-BE49-F238E27FC236}">
                <a16:creationId xmlns:a16="http://schemas.microsoft.com/office/drawing/2014/main" id="{EF2F9DC8-4E6E-C681-7E5A-10CC9CEA07C4}"/>
              </a:ext>
            </a:extLst>
          </p:cNvPr>
          <p:cNvPicPr>
            <a:picLocks noGrp="1" noChangeAspect="1"/>
          </p:cNvPicPr>
          <p:nvPr>
            <p:ph type="pic" sz="quarter" idx="11"/>
          </p:nvPr>
        </p:nvPicPr>
        <p:blipFill rotWithShape="1">
          <a:blip r:embed="rId5"/>
          <a:srcRect t="7988" b="7988"/>
          <a:stretch/>
        </p:blipFill>
        <p:spPr/>
      </p:pic>
      <p:pic>
        <p:nvPicPr>
          <p:cNvPr id="14" name="Picture 14">
            <a:extLst>
              <a:ext uri="{FF2B5EF4-FFF2-40B4-BE49-F238E27FC236}">
                <a16:creationId xmlns:a16="http://schemas.microsoft.com/office/drawing/2014/main" id="{EFEF0BE7-40EE-02E0-4039-F6BEF9865607}"/>
              </a:ext>
            </a:extLst>
          </p:cNvPr>
          <p:cNvPicPr>
            <a:picLocks noGrp="1" noChangeAspect="1"/>
          </p:cNvPicPr>
          <p:nvPr>
            <p:ph type="pic" sz="quarter" idx="12"/>
          </p:nvPr>
        </p:nvPicPr>
        <p:blipFill rotWithShape="1">
          <a:blip r:embed="rId6"/>
          <a:srcRect l="7558" r="7558"/>
          <a:stretch/>
        </p:blipFill>
        <p:spPr>
          <a:xfrm>
            <a:off x="6704013" y="-66675"/>
            <a:ext cx="3354387" cy="3328988"/>
          </a:xfrm>
        </p:spPr>
      </p:pic>
    </p:spTree>
    <p:extLst>
      <p:ext uri="{BB962C8B-B14F-4D97-AF65-F5344CB8AC3E}">
        <p14:creationId xmlns:p14="http://schemas.microsoft.com/office/powerpoint/2010/main" val="2102125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Graphical user interface, application, table&#10;&#10;Description automatically generated">
            <a:extLst>
              <a:ext uri="{FF2B5EF4-FFF2-40B4-BE49-F238E27FC236}">
                <a16:creationId xmlns:a16="http://schemas.microsoft.com/office/drawing/2014/main" id="{17DA059D-F638-3DF7-C3D6-E2840EAA3C8B}"/>
              </a:ext>
            </a:extLst>
          </p:cNvPr>
          <p:cNvPicPr>
            <a:picLocks noGrp="1" noChangeAspect="1"/>
          </p:cNvPicPr>
          <p:nvPr>
            <p:ph type="pic" sz="quarter" idx="15"/>
          </p:nvPr>
        </p:nvPicPr>
        <p:blipFill rotWithShape="1">
          <a:blip r:embed="rId2"/>
          <a:srcRect l="7610" r="7610"/>
          <a:stretch/>
        </p:blipFill>
        <p:spPr/>
      </p:pic>
      <p:pic>
        <p:nvPicPr>
          <p:cNvPr id="10" name="Picture 10" descr="Graphical user interface&#10;&#10;Description automatically generated">
            <a:extLst>
              <a:ext uri="{FF2B5EF4-FFF2-40B4-BE49-F238E27FC236}">
                <a16:creationId xmlns:a16="http://schemas.microsoft.com/office/drawing/2014/main" id="{CAE3880D-6678-5B0E-0C97-54E620BCC68C}"/>
              </a:ext>
            </a:extLst>
          </p:cNvPr>
          <p:cNvPicPr>
            <a:picLocks noGrp="1" noChangeAspect="1"/>
          </p:cNvPicPr>
          <p:nvPr>
            <p:ph sz="quarter" idx="11"/>
          </p:nvPr>
        </p:nvPicPr>
        <p:blipFill>
          <a:blip r:embed="rId3"/>
          <a:stretch>
            <a:fillRect/>
          </a:stretch>
        </p:blipFill>
        <p:spPr>
          <a:xfrm>
            <a:off x="3591057" y="5183743"/>
            <a:ext cx="3116428" cy="1838553"/>
          </a:xfrm>
        </p:spPr>
      </p:pic>
      <p:sp>
        <p:nvSpPr>
          <p:cNvPr id="8" name="Text Placeholder 7">
            <a:extLst>
              <a:ext uri="{FF2B5EF4-FFF2-40B4-BE49-F238E27FC236}">
                <a16:creationId xmlns:a16="http://schemas.microsoft.com/office/drawing/2014/main" id="{8A8CAE94-2C06-13A8-1369-3050D585D95F}"/>
              </a:ext>
            </a:extLst>
          </p:cNvPr>
          <p:cNvSpPr>
            <a:spLocks noGrp="1"/>
          </p:cNvSpPr>
          <p:nvPr>
            <p:ph type="body" sz="quarter" idx="14"/>
          </p:nvPr>
        </p:nvSpPr>
        <p:spPr/>
        <p:txBody>
          <a:bodyPr vert="horz" lIns="91440" tIns="45720" rIns="91440" bIns="45720" rtlCol="0" anchor="t">
            <a:normAutofit/>
          </a:bodyPr>
          <a:lstStyle/>
          <a:p>
            <a:r>
              <a:rPr lang="en-US">
                <a:cs typeface="Arial"/>
              </a:rPr>
              <a:t>Use Scaffolding! Efficient and uniform</a:t>
            </a:r>
          </a:p>
          <a:p>
            <a:endParaRPr lang="en-US"/>
          </a:p>
        </p:txBody>
      </p:sp>
      <p:pic>
        <p:nvPicPr>
          <p:cNvPr id="2" name="Picture 4" descr="Graphical user interface, application&#10;&#10;Description automatically generated">
            <a:extLst>
              <a:ext uri="{FF2B5EF4-FFF2-40B4-BE49-F238E27FC236}">
                <a16:creationId xmlns:a16="http://schemas.microsoft.com/office/drawing/2014/main" id="{11A1157C-0D7C-1C05-057B-9BA015DB92B2}"/>
              </a:ext>
            </a:extLst>
          </p:cNvPr>
          <p:cNvPicPr>
            <a:picLocks noChangeAspect="1"/>
          </p:cNvPicPr>
          <p:nvPr/>
        </p:nvPicPr>
        <p:blipFill>
          <a:blip r:embed="rId4"/>
          <a:stretch>
            <a:fillRect/>
          </a:stretch>
        </p:blipFill>
        <p:spPr>
          <a:xfrm>
            <a:off x="6704111" y="5078594"/>
            <a:ext cx="3217190" cy="1978580"/>
          </a:xfrm>
          <a:prstGeom prst="rect">
            <a:avLst/>
          </a:prstGeom>
        </p:spPr>
      </p:pic>
      <p:pic>
        <p:nvPicPr>
          <p:cNvPr id="6" name="Picture 6" descr="A screenshot of a computer&#10;&#10;Description automatically generated">
            <a:extLst>
              <a:ext uri="{FF2B5EF4-FFF2-40B4-BE49-F238E27FC236}">
                <a16:creationId xmlns:a16="http://schemas.microsoft.com/office/drawing/2014/main" id="{8A6F4C9A-E14D-7212-8C64-3ABBF24C5055}"/>
              </a:ext>
            </a:extLst>
          </p:cNvPr>
          <p:cNvPicPr>
            <a:picLocks noGrp="1" noChangeAspect="1"/>
          </p:cNvPicPr>
          <p:nvPr>
            <p:ph sz="quarter" idx="13"/>
          </p:nvPr>
        </p:nvPicPr>
        <p:blipFill>
          <a:blip r:embed="rId5"/>
          <a:stretch>
            <a:fillRect/>
          </a:stretch>
        </p:blipFill>
        <p:spPr>
          <a:xfrm>
            <a:off x="226578" y="2423392"/>
            <a:ext cx="4544060" cy="2018975"/>
          </a:xfrm>
        </p:spPr>
      </p:pic>
    </p:spTree>
    <p:extLst>
      <p:ext uri="{BB962C8B-B14F-4D97-AF65-F5344CB8AC3E}">
        <p14:creationId xmlns:p14="http://schemas.microsoft.com/office/powerpoint/2010/main" val="2367920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Text&#10;&#10;Description automatically generated">
            <a:extLst>
              <a:ext uri="{FF2B5EF4-FFF2-40B4-BE49-F238E27FC236}">
                <a16:creationId xmlns:a16="http://schemas.microsoft.com/office/drawing/2014/main" id="{B244C95D-2B61-701F-F2E2-8AD70062DD79}"/>
              </a:ext>
            </a:extLst>
          </p:cNvPr>
          <p:cNvPicPr>
            <a:picLocks noGrp="1" noChangeAspect="1"/>
          </p:cNvPicPr>
          <p:nvPr>
            <p:ph type="pic" sz="quarter" idx="15"/>
          </p:nvPr>
        </p:nvPicPr>
        <p:blipFill rotWithShape="1">
          <a:blip r:embed="rId2"/>
          <a:srcRect l="3228" r="3228"/>
          <a:stretch/>
        </p:blipFill>
        <p:spPr/>
      </p:pic>
      <p:sp>
        <p:nvSpPr>
          <p:cNvPr id="7" name="Content Placeholder 6">
            <a:extLst>
              <a:ext uri="{FF2B5EF4-FFF2-40B4-BE49-F238E27FC236}">
                <a16:creationId xmlns:a16="http://schemas.microsoft.com/office/drawing/2014/main" id="{EE3A5B56-6D02-659C-0D0E-375BA704287B}"/>
              </a:ext>
            </a:extLst>
          </p:cNvPr>
          <p:cNvSpPr>
            <a:spLocks noGrp="1"/>
          </p:cNvSpPr>
          <p:nvPr>
            <p:ph sz="quarter" idx="13"/>
          </p:nvPr>
        </p:nvSpPr>
        <p:spPr/>
        <p:txBody>
          <a:bodyPr vert="horz" lIns="91440" tIns="45720" rIns="91440" bIns="45720" rtlCol="0" anchor="t">
            <a:noAutofit/>
          </a:bodyPr>
          <a:lstStyle/>
          <a:p>
            <a:r>
              <a:rPr lang="en-US"/>
              <a:t>Transaction Page</a:t>
            </a:r>
          </a:p>
        </p:txBody>
      </p:sp>
      <p:sp>
        <p:nvSpPr>
          <p:cNvPr id="8" name="Text Placeholder 7">
            <a:extLst>
              <a:ext uri="{FF2B5EF4-FFF2-40B4-BE49-F238E27FC236}">
                <a16:creationId xmlns:a16="http://schemas.microsoft.com/office/drawing/2014/main" id="{8E008F9E-4AF8-F322-838E-EB9873E7E6D6}"/>
              </a:ext>
            </a:extLst>
          </p:cNvPr>
          <p:cNvSpPr>
            <a:spLocks noGrp="1"/>
          </p:cNvSpPr>
          <p:nvPr>
            <p:ph type="body" sz="quarter" idx="14"/>
          </p:nvPr>
        </p:nvSpPr>
        <p:spPr/>
        <p:txBody>
          <a:bodyPr vert="horz" lIns="91440" tIns="45720" rIns="91440" bIns="45720" rtlCol="0" anchor="t">
            <a:normAutofit/>
          </a:bodyPr>
          <a:lstStyle/>
          <a:p>
            <a:r>
              <a:rPr lang="en-US">
                <a:cs typeface="Arial"/>
              </a:rPr>
              <a:t>Challenge: Working with all the variables involved with the user. Case in point, the transaction page was challenging for me because how models interact with each, dictates how you retrieve the information, and how to populate the required field when you must create a new variable. </a:t>
            </a:r>
            <a:endParaRPr lang="en-US"/>
          </a:p>
        </p:txBody>
      </p:sp>
    </p:spTree>
    <p:extLst>
      <p:ext uri="{BB962C8B-B14F-4D97-AF65-F5344CB8AC3E}">
        <p14:creationId xmlns:p14="http://schemas.microsoft.com/office/powerpoint/2010/main" val="3541232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Text&#10;&#10;Description automatically generated">
            <a:extLst>
              <a:ext uri="{FF2B5EF4-FFF2-40B4-BE49-F238E27FC236}">
                <a16:creationId xmlns:a16="http://schemas.microsoft.com/office/drawing/2014/main" id="{EC06E517-C4E2-D5B4-B54E-97AC08AED7A3}"/>
              </a:ext>
            </a:extLst>
          </p:cNvPr>
          <p:cNvPicPr>
            <a:picLocks noGrp="1" noChangeAspect="1"/>
          </p:cNvPicPr>
          <p:nvPr>
            <p:ph type="pic" sz="quarter" idx="15"/>
          </p:nvPr>
        </p:nvPicPr>
        <p:blipFill rotWithShape="1">
          <a:blip r:embed="rId2"/>
          <a:srcRect l="13268" r="13268"/>
          <a:stretch/>
        </p:blipFill>
        <p:spPr/>
      </p:pic>
      <p:sp>
        <p:nvSpPr>
          <p:cNvPr id="7" name="Content Placeholder 6">
            <a:extLst>
              <a:ext uri="{FF2B5EF4-FFF2-40B4-BE49-F238E27FC236}">
                <a16:creationId xmlns:a16="http://schemas.microsoft.com/office/drawing/2014/main" id="{DBE190E3-E1D5-C5BA-413E-F20C28369502}"/>
              </a:ext>
            </a:extLst>
          </p:cNvPr>
          <p:cNvSpPr>
            <a:spLocks noGrp="1"/>
          </p:cNvSpPr>
          <p:nvPr>
            <p:ph sz="quarter" idx="13"/>
          </p:nvPr>
        </p:nvSpPr>
        <p:spPr/>
        <p:txBody>
          <a:bodyPr vert="horz" lIns="91440" tIns="45720" rIns="91440" bIns="45720" rtlCol="0" anchor="t">
            <a:noAutofit/>
          </a:bodyPr>
          <a:lstStyle/>
          <a:p>
            <a:r>
              <a:rPr lang="en-US"/>
              <a:t>Rating</a:t>
            </a:r>
          </a:p>
        </p:txBody>
      </p:sp>
      <p:sp>
        <p:nvSpPr>
          <p:cNvPr id="8" name="Text Placeholder 7">
            <a:extLst>
              <a:ext uri="{FF2B5EF4-FFF2-40B4-BE49-F238E27FC236}">
                <a16:creationId xmlns:a16="http://schemas.microsoft.com/office/drawing/2014/main" id="{F13B478B-CAAA-B435-5C74-6A92ACD15ADE}"/>
              </a:ext>
            </a:extLst>
          </p:cNvPr>
          <p:cNvSpPr>
            <a:spLocks noGrp="1"/>
          </p:cNvSpPr>
          <p:nvPr>
            <p:ph type="body" sz="quarter" idx="14"/>
          </p:nvPr>
        </p:nvSpPr>
        <p:spPr/>
        <p:txBody>
          <a:bodyPr vert="horz" lIns="91440" tIns="45720" rIns="91440" bIns="45720" rtlCol="0" anchor="t">
            <a:normAutofit/>
          </a:bodyPr>
          <a:lstStyle/>
          <a:p>
            <a:r>
              <a:rPr lang="en-US">
                <a:cs typeface="Arial"/>
              </a:rPr>
              <a:t>Further demonstrating the relationships between user and models, I had to create another field in rating to make rating work. </a:t>
            </a:r>
          </a:p>
          <a:p>
            <a:endParaRPr lang="en-US"/>
          </a:p>
          <a:p>
            <a:r>
              <a:rPr lang="en-US">
                <a:cs typeface="Arial"/>
              </a:rPr>
              <a:t>Using [</a:t>
            </a:r>
            <a:r>
              <a:rPr lang="en-US" err="1">
                <a:cs typeface="Arial"/>
              </a:rPr>
              <a:t>FromQuery</a:t>
            </a:r>
            <a:r>
              <a:rPr lang="en-US">
                <a:cs typeface="Arial"/>
              </a:rPr>
              <a:t>] instead of route parameters like we learned in class. </a:t>
            </a:r>
          </a:p>
          <a:p>
            <a:r>
              <a:rPr lang="en-US">
                <a:cs typeface="Arial"/>
              </a:rPr>
              <a:t>{controller=Rating}/{action=Order/{id}</a:t>
            </a:r>
            <a:endParaRPr lang="en-US"/>
          </a:p>
          <a:p>
            <a:endParaRPr lang="en-US"/>
          </a:p>
        </p:txBody>
      </p:sp>
      <p:pic>
        <p:nvPicPr>
          <p:cNvPr id="10" name="Picture 10" descr="Text&#10;&#10;Description automatically generated">
            <a:extLst>
              <a:ext uri="{FF2B5EF4-FFF2-40B4-BE49-F238E27FC236}">
                <a16:creationId xmlns:a16="http://schemas.microsoft.com/office/drawing/2014/main" id="{02F05CCF-3218-658E-7CD5-D773564FBF7F}"/>
              </a:ext>
            </a:extLst>
          </p:cNvPr>
          <p:cNvPicPr>
            <a:picLocks noChangeAspect="1"/>
          </p:cNvPicPr>
          <p:nvPr/>
        </p:nvPicPr>
        <p:blipFill>
          <a:blip r:embed="rId3"/>
          <a:stretch>
            <a:fillRect/>
          </a:stretch>
        </p:blipFill>
        <p:spPr>
          <a:xfrm>
            <a:off x="5132930" y="4918850"/>
            <a:ext cx="3141243" cy="2046427"/>
          </a:xfrm>
          <a:prstGeom prst="rect">
            <a:avLst/>
          </a:prstGeom>
        </p:spPr>
      </p:pic>
    </p:spTree>
    <p:extLst>
      <p:ext uri="{BB962C8B-B14F-4D97-AF65-F5344CB8AC3E}">
        <p14:creationId xmlns:p14="http://schemas.microsoft.com/office/powerpoint/2010/main" val="2774252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Text&#10;&#10;Description automatically generated">
            <a:extLst>
              <a:ext uri="{FF2B5EF4-FFF2-40B4-BE49-F238E27FC236}">
                <a16:creationId xmlns:a16="http://schemas.microsoft.com/office/drawing/2014/main" id="{91C12BF6-2707-061F-C3D1-5A4422843203}"/>
              </a:ext>
            </a:extLst>
          </p:cNvPr>
          <p:cNvPicPr>
            <a:picLocks noGrp="1" noChangeAspect="1"/>
          </p:cNvPicPr>
          <p:nvPr>
            <p:ph type="pic" sz="quarter" idx="15"/>
          </p:nvPr>
        </p:nvPicPr>
        <p:blipFill rotWithShape="1">
          <a:blip r:embed="rId2"/>
          <a:srcRect r="4544" b="-1"/>
          <a:stretch/>
        </p:blipFill>
        <p:spPr>
          <a:xfrm>
            <a:off x="20" y="10"/>
            <a:ext cx="10058380" cy="3319262"/>
          </a:xfrm>
          <a:noFill/>
        </p:spPr>
      </p:pic>
      <p:sp>
        <p:nvSpPr>
          <p:cNvPr id="7" name="Content Placeholder 6">
            <a:extLst>
              <a:ext uri="{FF2B5EF4-FFF2-40B4-BE49-F238E27FC236}">
                <a16:creationId xmlns:a16="http://schemas.microsoft.com/office/drawing/2014/main" id="{91AC5EAF-E3D3-E2C8-30A8-25CAAC1B7BB5}"/>
              </a:ext>
            </a:extLst>
          </p:cNvPr>
          <p:cNvSpPr>
            <a:spLocks noGrp="1"/>
          </p:cNvSpPr>
          <p:nvPr>
            <p:ph sz="quarter" idx="13"/>
          </p:nvPr>
        </p:nvSpPr>
        <p:spPr>
          <a:xfrm>
            <a:off x="228600" y="3575304"/>
            <a:ext cx="2893612" cy="404672"/>
          </a:xfrm>
        </p:spPr>
        <p:txBody>
          <a:bodyPr vert="horz" lIns="91440" tIns="45720" rIns="91440" bIns="45720" rtlCol="0">
            <a:normAutofit/>
          </a:bodyPr>
          <a:lstStyle/>
          <a:p>
            <a:r>
              <a:rPr lang="en-US" sz="2200"/>
              <a:t>Final Rating</a:t>
            </a:r>
          </a:p>
        </p:txBody>
      </p:sp>
      <p:sp>
        <p:nvSpPr>
          <p:cNvPr id="15" name="Text Placeholder 3">
            <a:extLst>
              <a:ext uri="{FF2B5EF4-FFF2-40B4-BE49-F238E27FC236}">
                <a16:creationId xmlns:a16="http://schemas.microsoft.com/office/drawing/2014/main" id="{4CFF3BA1-EA1F-6EE0-9112-D67DFCA0F6AF}"/>
              </a:ext>
            </a:extLst>
          </p:cNvPr>
          <p:cNvSpPr>
            <a:spLocks noGrp="1"/>
          </p:cNvSpPr>
          <p:nvPr>
            <p:ph type="body" sz="quarter" idx="14"/>
          </p:nvPr>
        </p:nvSpPr>
        <p:spPr>
          <a:xfrm>
            <a:off x="228600" y="4087368"/>
            <a:ext cx="2893612" cy="3391118"/>
          </a:xfrm>
        </p:spPr>
        <p:txBody>
          <a:bodyPr vert="horz" lIns="91440" tIns="45720" rIns="91440" bIns="45720" rtlCol="0" anchor="t">
            <a:normAutofit/>
          </a:bodyPr>
          <a:lstStyle/>
          <a:p>
            <a:r>
              <a:rPr lang="en-US">
                <a:cs typeface="Arial"/>
              </a:rPr>
              <a:t>I used bootstrap/</a:t>
            </a:r>
            <a:r>
              <a:rPr lang="en-US" err="1">
                <a:cs typeface="Arial"/>
              </a:rPr>
              <a:t>krajee</a:t>
            </a:r>
            <a:r>
              <a:rPr lang="en-US">
                <a:cs typeface="Arial"/>
              </a:rPr>
              <a:t> and JavaScript. </a:t>
            </a:r>
          </a:p>
          <a:p>
            <a:r>
              <a:rPr lang="en-US">
                <a:cs typeface="Arial"/>
              </a:rPr>
              <a:t>I first implement rating with an input box, then I added most html and JavaScript to implement the star rating system. </a:t>
            </a:r>
          </a:p>
        </p:txBody>
      </p:sp>
      <p:pic>
        <p:nvPicPr>
          <p:cNvPr id="11" name="Picture 11" descr="Table&#10;&#10;Description automatically generated">
            <a:extLst>
              <a:ext uri="{FF2B5EF4-FFF2-40B4-BE49-F238E27FC236}">
                <a16:creationId xmlns:a16="http://schemas.microsoft.com/office/drawing/2014/main" id="{0876DE99-9423-443E-846A-CF52C36CB759}"/>
              </a:ext>
            </a:extLst>
          </p:cNvPr>
          <p:cNvPicPr>
            <a:picLocks noGrp="1" noChangeAspect="1"/>
          </p:cNvPicPr>
          <p:nvPr>
            <p:ph sz="quarter" idx="11"/>
          </p:nvPr>
        </p:nvPicPr>
        <p:blipFill>
          <a:blip r:embed="rId3"/>
          <a:stretch>
            <a:fillRect/>
          </a:stretch>
        </p:blipFill>
        <p:spPr>
          <a:xfrm>
            <a:off x="3278782" y="4085052"/>
            <a:ext cx="3500132" cy="1186959"/>
          </a:xfrm>
        </p:spPr>
      </p:pic>
    </p:spTree>
    <p:extLst>
      <p:ext uri="{BB962C8B-B14F-4D97-AF65-F5344CB8AC3E}">
        <p14:creationId xmlns:p14="http://schemas.microsoft.com/office/powerpoint/2010/main" val="1992986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a:extLst>
              <a:ext uri="{FF2B5EF4-FFF2-40B4-BE49-F238E27FC236}">
                <a16:creationId xmlns:a16="http://schemas.microsoft.com/office/drawing/2014/main" id="{85B9EC67-E16B-4644-BE4E-9F3520D5AECF}"/>
              </a:ext>
            </a:extLst>
          </p:cNvPr>
          <p:cNvSpPr>
            <a:spLocks noGrp="1"/>
          </p:cNvSpPr>
          <p:nvPr>
            <p:ph sz="quarter" idx="13"/>
          </p:nvPr>
        </p:nvSpPr>
        <p:spPr/>
        <p:txBody>
          <a:bodyPr/>
          <a:lstStyle/>
          <a:p>
            <a:r>
              <a:rPr lang="en-US" altLang="ko-KR"/>
              <a:t>M</a:t>
            </a:r>
            <a:r>
              <a:rPr lang="en-CA" altLang="ko-KR"/>
              <a:t>AP</a:t>
            </a:r>
            <a:r>
              <a:rPr lang="en-US"/>
              <a:t> API</a:t>
            </a:r>
          </a:p>
        </p:txBody>
      </p:sp>
      <p:sp>
        <p:nvSpPr>
          <p:cNvPr id="26" name="Text Placeholder 25">
            <a:extLst>
              <a:ext uri="{FF2B5EF4-FFF2-40B4-BE49-F238E27FC236}">
                <a16:creationId xmlns:a16="http://schemas.microsoft.com/office/drawing/2014/main" id="{CE9C5F90-E573-43D7-AC40-5AD946F4D032}"/>
              </a:ext>
            </a:extLst>
          </p:cNvPr>
          <p:cNvSpPr>
            <a:spLocks noGrp="1"/>
          </p:cNvSpPr>
          <p:nvPr>
            <p:ph type="body" sz="quarter" idx="14"/>
          </p:nvPr>
        </p:nvSpPr>
        <p:spPr/>
        <p:txBody>
          <a:bodyPr/>
          <a:lstStyle/>
          <a:p>
            <a:pPr marL="171450" indent="-171450">
              <a:buFontTx/>
              <a:buChar char="-"/>
            </a:pPr>
            <a:r>
              <a:rPr lang="en-US"/>
              <a:t>Using Google Map API</a:t>
            </a:r>
          </a:p>
          <a:p>
            <a:pPr marL="171450" indent="-171450">
              <a:buFontTx/>
              <a:buChar char="-"/>
            </a:pPr>
            <a:r>
              <a:rPr lang="en-CA"/>
              <a:t>Based on seller’s city</a:t>
            </a:r>
          </a:p>
          <a:p>
            <a:pPr marL="171450" indent="-171450">
              <a:buFontTx/>
              <a:buChar char="-"/>
            </a:pPr>
            <a:endParaRPr lang="en-US"/>
          </a:p>
          <a:p>
            <a:endParaRPr lang="en-US"/>
          </a:p>
          <a:p>
            <a:endParaRPr lang="en-US"/>
          </a:p>
          <a:p>
            <a:endParaRPr lang="en-US"/>
          </a:p>
        </p:txBody>
      </p:sp>
      <p:pic>
        <p:nvPicPr>
          <p:cNvPr id="10" name="Picture 9" descr="Map&#10;&#10;Description automatically generated">
            <a:extLst>
              <a:ext uri="{FF2B5EF4-FFF2-40B4-BE49-F238E27FC236}">
                <a16:creationId xmlns:a16="http://schemas.microsoft.com/office/drawing/2014/main" id="{886E1F3A-398E-7DBF-4C1D-C72553A19FAE}"/>
              </a:ext>
            </a:extLst>
          </p:cNvPr>
          <p:cNvPicPr>
            <a:picLocks noChangeAspect="1"/>
          </p:cNvPicPr>
          <p:nvPr/>
        </p:nvPicPr>
        <p:blipFill>
          <a:blip r:embed="rId3"/>
          <a:stretch>
            <a:fillRect/>
          </a:stretch>
        </p:blipFill>
        <p:spPr>
          <a:xfrm>
            <a:off x="4107686" y="0"/>
            <a:ext cx="5072409" cy="7772400"/>
          </a:xfrm>
          <a:prstGeom prst="rect">
            <a:avLst/>
          </a:prstGeom>
        </p:spPr>
      </p:pic>
      <p:pic>
        <p:nvPicPr>
          <p:cNvPr id="13" name="Picture 12" descr="Text&#10;&#10;Description automatically generated">
            <a:extLst>
              <a:ext uri="{FF2B5EF4-FFF2-40B4-BE49-F238E27FC236}">
                <a16:creationId xmlns:a16="http://schemas.microsoft.com/office/drawing/2014/main" id="{03F5C11C-BB05-86EC-5C08-30A9B92A9CC8}"/>
              </a:ext>
            </a:extLst>
          </p:cNvPr>
          <p:cNvPicPr>
            <a:picLocks noChangeAspect="1"/>
          </p:cNvPicPr>
          <p:nvPr/>
        </p:nvPicPr>
        <p:blipFill>
          <a:blip r:embed="rId4"/>
          <a:stretch>
            <a:fillRect/>
          </a:stretch>
        </p:blipFill>
        <p:spPr>
          <a:xfrm>
            <a:off x="0" y="4167523"/>
            <a:ext cx="3356811" cy="3604877"/>
          </a:xfrm>
          <a:prstGeom prst="rect">
            <a:avLst/>
          </a:prstGeom>
        </p:spPr>
      </p:pic>
    </p:spTree>
    <p:extLst>
      <p:ext uri="{BB962C8B-B14F-4D97-AF65-F5344CB8AC3E}">
        <p14:creationId xmlns:p14="http://schemas.microsoft.com/office/powerpoint/2010/main" val="3927311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B6C00B08-D4D3-2148-0D9A-348A4B353CDE}"/>
              </a:ext>
            </a:extLst>
          </p:cNvPr>
          <p:cNvSpPr>
            <a:spLocks noGrp="1"/>
          </p:cNvSpPr>
          <p:nvPr>
            <p:ph sz="quarter" idx="13"/>
          </p:nvPr>
        </p:nvSpPr>
        <p:spPr>
          <a:xfrm>
            <a:off x="3848546" y="3521151"/>
            <a:ext cx="2889504" cy="404672"/>
          </a:xfrm>
        </p:spPr>
        <p:txBody>
          <a:bodyPr/>
          <a:lstStyle/>
          <a:p>
            <a:r>
              <a:rPr lang="en-US"/>
              <a:t>Calculate Data</a:t>
            </a:r>
          </a:p>
        </p:txBody>
      </p:sp>
      <p:sp>
        <p:nvSpPr>
          <p:cNvPr id="19" name="Text Placeholder 3">
            <a:extLst>
              <a:ext uri="{FF2B5EF4-FFF2-40B4-BE49-F238E27FC236}">
                <a16:creationId xmlns:a16="http://schemas.microsoft.com/office/drawing/2014/main" id="{77E4AF73-56F2-5488-5BA8-F72FCFCA2D7E}"/>
              </a:ext>
            </a:extLst>
          </p:cNvPr>
          <p:cNvSpPr>
            <a:spLocks noGrp="1"/>
          </p:cNvSpPr>
          <p:nvPr>
            <p:ph type="body" sz="quarter" idx="14"/>
          </p:nvPr>
        </p:nvSpPr>
        <p:spPr>
          <a:xfrm>
            <a:off x="228600" y="4087368"/>
            <a:ext cx="2893612" cy="3391118"/>
          </a:xfrm>
        </p:spPr>
        <p:txBody>
          <a:bodyPr/>
          <a:lstStyle/>
          <a:p>
            <a:endParaRPr lang="en-US"/>
          </a:p>
        </p:txBody>
      </p:sp>
      <p:sp>
        <p:nvSpPr>
          <p:cNvPr id="21" name="Title 4">
            <a:extLst>
              <a:ext uri="{FF2B5EF4-FFF2-40B4-BE49-F238E27FC236}">
                <a16:creationId xmlns:a16="http://schemas.microsoft.com/office/drawing/2014/main" id="{BC0C48AC-309D-43AD-5CDA-7A0BA846FFB5}"/>
              </a:ext>
            </a:extLst>
          </p:cNvPr>
          <p:cNvSpPr>
            <a:spLocks noGrp="1"/>
          </p:cNvSpPr>
          <p:nvPr>
            <p:ph type="ctrTitle"/>
          </p:nvPr>
        </p:nvSpPr>
        <p:spPr>
          <a:xfrm>
            <a:off x="6925038" y="5183368"/>
            <a:ext cx="2889504" cy="1251856"/>
          </a:xfrm>
        </p:spPr>
        <p:txBody>
          <a:bodyPr/>
          <a:lstStyle/>
          <a:p>
            <a:r>
              <a:rPr lang="en-CA"/>
              <a:t>Payment</a:t>
            </a:r>
            <a:endParaRPr lang="en-US"/>
          </a:p>
        </p:txBody>
      </p:sp>
      <p:sp>
        <p:nvSpPr>
          <p:cNvPr id="23" name="Subtitle 5">
            <a:extLst>
              <a:ext uri="{FF2B5EF4-FFF2-40B4-BE49-F238E27FC236}">
                <a16:creationId xmlns:a16="http://schemas.microsoft.com/office/drawing/2014/main" id="{BDDB96FF-D934-B58A-1D3F-4602E1D91E0B}"/>
              </a:ext>
            </a:extLst>
          </p:cNvPr>
          <p:cNvSpPr>
            <a:spLocks noGrp="1"/>
          </p:cNvSpPr>
          <p:nvPr>
            <p:ph type="subTitle" idx="1"/>
          </p:nvPr>
        </p:nvSpPr>
        <p:spPr>
          <a:xfrm>
            <a:off x="6925038" y="6530864"/>
            <a:ext cx="2889504" cy="453005"/>
          </a:xfrm>
        </p:spPr>
        <p:txBody>
          <a:bodyPr/>
          <a:lstStyle/>
          <a:p>
            <a:r>
              <a:rPr lang="en-US"/>
              <a:t>Using Braintree API</a:t>
            </a:r>
          </a:p>
        </p:txBody>
      </p:sp>
      <p:sp>
        <p:nvSpPr>
          <p:cNvPr id="24" name="Content Placeholder 2">
            <a:extLst>
              <a:ext uri="{FF2B5EF4-FFF2-40B4-BE49-F238E27FC236}">
                <a16:creationId xmlns:a16="http://schemas.microsoft.com/office/drawing/2014/main" id="{087FA401-2DC3-CE77-45DC-AB632C21D467}"/>
              </a:ext>
            </a:extLst>
          </p:cNvPr>
          <p:cNvSpPr txBox="1">
            <a:spLocks/>
          </p:cNvSpPr>
          <p:nvPr/>
        </p:nvSpPr>
        <p:spPr>
          <a:xfrm>
            <a:off x="762637" y="3521151"/>
            <a:ext cx="2893612" cy="40467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List of data</a:t>
            </a:r>
          </a:p>
        </p:txBody>
      </p:sp>
      <p:pic>
        <p:nvPicPr>
          <p:cNvPr id="7" name="Picture Placeholder 6" descr="Graphical user interface, application&#10;&#10;Description automatically generated">
            <a:extLst>
              <a:ext uri="{FF2B5EF4-FFF2-40B4-BE49-F238E27FC236}">
                <a16:creationId xmlns:a16="http://schemas.microsoft.com/office/drawing/2014/main" id="{02FC9321-880E-104B-C5C7-EB68953839B5}"/>
              </a:ext>
            </a:extLst>
          </p:cNvPr>
          <p:cNvPicPr>
            <a:picLocks noGrp="1" noChangeAspect="1"/>
          </p:cNvPicPr>
          <p:nvPr>
            <p:ph type="pic" sz="quarter" idx="15"/>
          </p:nvPr>
        </p:nvPicPr>
        <p:blipFill>
          <a:blip r:embed="rId3"/>
          <a:srcRect t="11787" b="11787"/>
          <a:stretch>
            <a:fillRect/>
          </a:stretch>
        </p:blipFill>
        <p:spPr/>
      </p:pic>
      <p:pic>
        <p:nvPicPr>
          <p:cNvPr id="13" name="Picture 12" descr="Graphical user interface, text, application, table&#10;&#10;Description automatically generated">
            <a:extLst>
              <a:ext uri="{FF2B5EF4-FFF2-40B4-BE49-F238E27FC236}">
                <a16:creationId xmlns:a16="http://schemas.microsoft.com/office/drawing/2014/main" id="{66E65CF6-82F1-B243-E4BF-D639FBF117EF}"/>
              </a:ext>
            </a:extLst>
          </p:cNvPr>
          <p:cNvPicPr>
            <a:picLocks noChangeAspect="1"/>
          </p:cNvPicPr>
          <p:nvPr/>
        </p:nvPicPr>
        <p:blipFill>
          <a:blip r:embed="rId4"/>
          <a:stretch>
            <a:fillRect/>
          </a:stretch>
        </p:blipFill>
        <p:spPr>
          <a:xfrm>
            <a:off x="0" y="0"/>
            <a:ext cx="10058400" cy="4429957"/>
          </a:xfrm>
          <a:prstGeom prst="rect">
            <a:avLst/>
          </a:prstGeom>
        </p:spPr>
      </p:pic>
      <p:pic>
        <p:nvPicPr>
          <p:cNvPr id="9" name="Content Placeholder 8" descr="Graphical user interface, application&#10;&#10;Description automatically generated">
            <a:extLst>
              <a:ext uri="{FF2B5EF4-FFF2-40B4-BE49-F238E27FC236}">
                <a16:creationId xmlns:a16="http://schemas.microsoft.com/office/drawing/2014/main" id="{3411AAA5-A13E-DC44-F19D-A5B90D5FCCFC}"/>
              </a:ext>
            </a:extLst>
          </p:cNvPr>
          <p:cNvPicPr>
            <a:picLocks noGrp="1" noChangeAspect="1"/>
          </p:cNvPicPr>
          <p:nvPr>
            <p:ph sz="quarter" idx="11"/>
          </p:nvPr>
        </p:nvPicPr>
        <p:blipFill>
          <a:blip r:embed="rId5"/>
          <a:stretch>
            <a:fillRect/>
          </a:stretch>
        </p:blipFill>
        <p:spPr>
          <a:xfrm>
            <a:off x="179610" y="4591503"/>
            <a:ext cx="6118587" cy="2968738"/>
          </a:xfrm>
        </p:spPr>
      </p:pic>
    </p:spTree>
    <p:extLst>
      <p:ext uri="{BB962C8B-B14F-4D97-AF65-F5344CB8AC3E}">
        <p14:creationId xmlns:p14="http://schemas.microsoft.com/office/powerpoint/2010/main" val="3565353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4">
            <a:extLst>
              <a:ext uri="{FF2B5EF4-FFF2-40B4-BE49-F238E27FC236}">
                <a16:creationId xmlns:a16="http://schemas.microsoft.com/office/drawing/2014/main" id="{BC0C48AC-309D-43AD-5CDA-7A0BA846FFB5}"/>
              </a:ext>
            </a:extLst>
          </p:cNvPr>
          <p:cNvSpPr>
            <a:spLocks noGrp="1"/>
          </p:cNvSpPr>
          <p:nvPr>
            <p:ph type="ctrTitle"/>
          </p:nvPr>
        </p:nvSpPr>
        <p:spPr>
          <a:xfrm>
            <a:off x="6925038" y="5183368"/>
            <a:ext cx="2889504" cy="1251856"/>
          </a:xfrm>
        </p:spPr>
        <p:txBody>
          <a:bodyPr/>
          <a:lstStyle/>
          <a:p>
            <a:r>
              <a:rPr lang="en-CA"/>
              <a:t>Challenge</a:t>
            </a:r>
            <a:endParaRPr lang="en-US"/>
          </a:p>
        </p:txBody>
      </p:sp>
      <p:sp>
        <p:nvSpPr>
          <p:cNvPr id="23" name="Subtitle 5">
            <a:extLst>
              <a:ext uri="{FF2B5EF4-FFF2-40B4-BE49-F238E27FC236}">
                <a16:creationId xmlns:a16="http://schemas.microsoft.com/office/drawing/2014/main" id="{BDDB96FF-D934-B58A-1D3F-4602E1D91E0B}"/>
              </a:ext>
            </a:extLst>
          </p:cNvPr>
          <p:cNvSpPr>
            <a:spLocks noGrp="1"/>
          </p:cNvSpPr>
          <p:nvPr>
            <p:ph type="subTitle" idx="1"/>
          </p:nvPr>
        </p:nvSpPr>
        <p:spPr>
          <a:xfrm>
            <a:off x="6196263" y="6554927"/>
            <a:ext cx="3862137" cy="453005"/>
          </a:xfrm>
        </p:spPr>
        <p:txBody>
          <a:bodyPr>
            <a:normAutofit/>
          </a:bodyPr>
          <a:lstStyle/>
          <a:p>
            <a:r>
              <a:rPr lang="en-US"/>
              <a:t>MVC patter to Razor page</a:t>
            </a:r>
          </a:p>
        </p:txBody>
      </p:sp>
      <p:pic>
        <p:nvPicPr>
          <p:cNvPr id="11" name="Picture Placeholder 10" descr="Text&#10;&#10;Description automatically generated">
            <a:extLst>
              <a:ext uri="{FF2B5EF4-FFF2-40B4-BE49-F238E27FC236}">
                <a16:creationId xmlns:a16="http://schemas.microsoft.com/office/drawing/2014/main" id="{BF66163E-D990-F4D6-0109-4F1F3007309D}"/>
              </a:ext>
            </a:extLst>
          </p:cNvPr>
          <p:cNvPicPr>
            <a:picLocks noGrp="1" noChangeAspect="1"/>
          </p:cNvPicPr>
          <p:nvPr>
            <p:ph type="pic" sz="quarter" idx="15"/>
          </p:nvPr>
        </p:nvPicPr>
        <p:blipFill>
          <a:blip r:embed="rId3"/>
          <a:srcRect t="26418" b="26418"/>
          <a:stretch>
            <a:fillRect/>
          </a:stretch>
        </p:blipFill>
        <p:spPr>
          <a:xfrm>
            <a:off x="0" y="-1"/>
            <a:ext cx="10058400" cy="3332747"/>
          </a:xfrm>
        </p:spPr>
      </p:pic>
      <p:pic>
        <p:nvPicPr>
          <p:cNvPr id="14" name="Picture 13" descr="Graphical user interface, text, application, chat or text message&#10;&#10;Description automatically generated">
            <a:extLst>
              <a:ext uri="{FF2B5EF4-FFF2-40B4-BE49-F238E27FC236}">
                <a16:creationId xmlns:a16="http://schemas.microsoft.com/office/drawing/2014/main" id="{86B79505-E0D3-55C5-414C-4113465B3C4A}"/>
              </a:ext>
            </a:extLst>
          </p:cNvPr>
          <p:cNvPicPr>
            <a:picLocks noChangeAspect="1"/>
          </p:cNvPicPr>
          <p:nvPr/>
        </p:nvPicPr>
        <p:blipFill>
          <a:blip r:embed="rId4"/>
          <a:stretch>
            <a:fillRect/>
          </a:stretch>
        </p:blipFill>
        <p:spPr>
          <a:xfrm>
            <a:off x="1222877" y="3525252"/>
            <a:ext cx="4170827" cy="3829481"/>
          </a:xfrm>
          <a:prstGeom prst="rect">
            <a:avLst/>
          </a:prstGeom>
        </p:spPr>
      </p:pic>
    </p:spTree>
    <p:extLst>
      <p:ext uri="{BB962C8B-B14F-4D97-AF65-F5344CB8AC3E}">
        <p14:creationId xmlns:p14="http://schemas.microsoft.com/office/powerpoint/2010/main" val="1014594888"/>
      </p:ext>
    </p:extLst>
  </p:cSld>
  <p:clrMapOvr>
    <a:masterClrMapping/>
  </p:clrMapOvr>
</p:sld>
</file>

<file path=ppt/theme/theme1.xml><?xml version="1.0" encoding="utf-8"?>
<a:theme xmlns:a="http://schemas.openxmlformats.org/drawingml/2006/main" name="2_Custom Design">
  <a:themeElements>
    <a:clrScheme name="Custom 5">
      <a:dk1>
        <a:srgbClr val="000000"/>
      </a:dk1>
      <a:lt1>
        <a:sysClr val="window" lastClr="FFFFFF"/>
      </a:lt1>
      <a:dk2>
        <a:srgbClr val="17406D"/>
      </a:dk2>
      <a:lt2>
        <a:srgbClr val="DBEFF9"/>
      </a:lt2>
      <a:accent1>
        <a:srgbClr val="82B1E4"/>
      </a:accent1>
      <a:accent2>
        <a:srgbClr val="17406D"/>
      </a:accent2>
      <a:accent3>
        <a:srgbClr val="FFFFFF"/>
      </a:accent3>
      <a:accent4>
        <a:srgbClr val="FFFFFF"/>
      </a:accent4>
      <a:accent5>
        <a:srgbClr val="FFFFFF"/>
      </a:accent5>
      <a:accent6>
        <a:srgbClr val="FFFFFF"/>
      </a:accent6>
      <a:hlink>
        <a:srgbClr val="17406D"/>
      </a:hlink>
      <a:folHlink>
        <a:srgbClr val="82B1E4"/>
      </a:folHlink>
    </a:clrScheme>
    <a:fontScheme name="Custom 6">
      <a:majorFont>
        <a:latin typeface="Century Gothic"/>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4074874_win32_fixed.potx" id="{DAA13DBD-D743-4511-9495-C93B03B2D86B}" vid="{58DD7D1C-2ECA-4A72-AB5B-E38DEE6F3B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brochure</Template>
  <Application>Microsoft Office PowerPoint</Application>
  <PresentationFormat>Custom</PresentationFormat>
  <Slides>16</Slides>
  <Notes>8</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2_Custom Design</vt:lpstr>
      <vt:lpstr>Karrot</vt:lpstr>
      <vt:lpstr>Business Concept </vt:lpstr>
      <vt:lpstr>PowerPoint Presentation</vt:lpstr>
      <vt:lpstr>PowerPoint Presentation</vt:lpstr>
      <vt:lpstr>PowerPoint Presentation</vt:lpstr>
      <vt:lpstr>PowerPoint Presentation</vt:lpstr>
      <vt:lpstr>PowerPoint Presentation</vt:lpstr>
      <vt:lpstr>Payment</vt:lpstr>
      <vt:lpstr>Challenge</vt:lpstr>
      <vt:lpstr>Chatting</vt:lpstr>
      <vt:lpstr>Learned Signal R</vt:lpstr>
      <vt:lpstr>PowerPoint Presentation</vt:lpstr>
      <vt:lpstr>PowerPoint Presentation</vt:lpstr>
      <vt:lpstr>Learned</vt:lpstr>
      <vt:lpstr>PowerPoint Presentation</vt:lpstr>
      <vt:lpstr>Possible Future Implementations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Bank</dc:title>
  <dc:creator>P L</dc:creator>
  <cp:revision>89</cp:revision>
  <dcterms:created xsi:type="dcterms:W3CDTF">2023-01-20T18:32:53Z</dcterms:created>
  <dcterms:modified xsi:type="dcterms:W3CDTF">2023-02-13T02:15:12Z</dcterms:modified>
</cp:coreProperties>
</file>